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6"/>
  </p:sldMasterIdLst>
  <p:notesMasterIdLst>
    <p:notesMasterId r:id="rId27"/>
  </p:notesMasterIdLst>
  <p:handoutMasterIdLst>
    <p:handoutMasterId r:id="rId28"/>
  </p:handoutMasterIdLst>
  <p:sldIdLst>
    <p:sldId id="522" r:id="rId8"/>
    <p:sldId id="460" r:id="rId9"/>
    <p:sldId id="469" r:id="rId10"/>
    <p:sldId id="461" r:id="rId11"/>
    <p:sldId id="485" r:id="rId12"/>
    <p:sldId id="478" r:id="rId13"/>
    <p:sldId id="474" r:id="rId14"/>
    <p:sldId id="475" r:id="rId15"/>
    <p:sldId id="470" r:id="rId16"/>
    <p:sldId id="473" r:id="rId17"/>
    <p:sldId id="479" r:id="rId18"/>
    <p:sldId id="581" r:id="rId19"/>
    <p:sldId id="471" r:id="rId20"/>
    <p:sldId id="477" r:id="rId21"/>
    <p:sldId id="481" r:id="rId22"/>
    <p:sldId id="480" r:id="rId23"/>
    <p:sldId id="482" r:id="rId24"/>
    <p:sldId id="483" r:id="rId25"/>
    <p:sldId id="484" r:id="rId26"/>
  </p:sldIdLst>
  <p:sldSz cx="9144000" cy="6858000" type="screen4x3"/>
  <p:notesSz cx="9601200" cy="7315200"/>
  <p:defaultTextStyle>
    <a:defPPr>
      <a:defRPr lang="en-US"/>
    </a:defPPr>
    <a:lvl1pPr algn="l" rtl="0" fontAlgn="base">
      <a:spcBef>
        <a:spcPct val="0"/>
      </a:spcBef>
      <a:spcAft>
        <a:spcPct val="0"/>
      </a:spcAft>
      <a:defRPr sz="1400" kern="1200">
        <a:solidFill>
          <a:schemeClr val="tx1"/>
        </a:solidFill>
        <a:latin typeface="Arial" pitchFamily="34" charset="0"/>
        <a:ea typeface="Osaka"/>
        <a:cs typeface="Osaka"/>
      </a:defRPr>
    </a:lvl1pPr>
    <a:lvl2pPr marL="457200" algn="l" rtl="0" fontAlgn="base">
      <a:spcBef>
        <a:spcPct val="0"/>
      </a:spcBef>
      <a:spcAft>
        <a:spcPct val="0"/>
      </a:spcAft>
      <a:defRPr sz="1400" kern="1200">
        <a:solidFill>
          <a:schemeClr val="tx1"/>
        </a:solidFill>
        <a:latin typeface="Arial" pitchFamily="34" charset="0"/>
        <a:ea typeface="Osaka"/>
        <a:cs typeface="Osaka"/>
      </a:defRPr>
    </a:lvl2pPr>
    <a:lvl3pPr marL="914400" algn="l" rtl="0" fontAlgn="base">
      <a:spcBef>
        <a:spcPct val="0"/>
      </a:spcBef>
      <a:spcAft>
        <a:spcPct val="0"/>
      </a:spcAft>
      <a:defRPr sz="1400" kern="1200">
        <a:solidFill>
          <a:schemeClr val="tx1"/>
        </a:solidFill>
        <a:latin typeface="Arial" pitchFamily="34" charset="0"/>
        <a:ea typeface="Osaka"/>
        <a:cs typeface="Osaka"/>
      </a:defRPr>
    </a:lvl3pPr>
    <a:lvl4pPr marL="1371600" algn="l" rtl="0" fontAlgn="base">
      <a:spcBef>
        <a:spcPct val="0"/>
      </a:spcBef>
      <a:spcAft>
        <a:spcPct val="0"/>
      </a:spcAft>
      <a:defRPr sz="1400" kern="1200">
        <a:solidFill>
          <a:schemeClr val="tx1"/>
        </a:solidFill>
        <a:latin typeface="Arial" pitchFamily="34" charset="0"/>
        <a:ea typeface="Osaka"/>
        <a:cs typeface="Osaka"/>
      </a:defRPr>
    </a:lvl4pPr>
    <a:lvl5pPr marL="1828800" algn="l" rtl="0" fontAlgn="base">
      <a:spcBef>
        <a:spcPct val="0"/>
      </a:spcBef>
      <a:spcAft>
        <a:spcPct val="0"/>
      </a:spcAft>
      <a:defRPr sz="1400" kern="1200">
        <a:solidFill>
          <a:schemeClr val="tx1"/>
        </a:solidFill>
        <a:latin typeface="Arial" pitchFamily="34" charset="0"/>
        <a:ea typeface="Osaka"/>
        <a:cs typeface="Osaka"/>
      </a:defRPr>
    </a:lvl5pPr>
    <a:lvl6pPr marL="2286000" algn="l" defTabSz="914400" rtl="0" eaLnBrk="1" latinLnBrk="0" hangingPunct="1">
      <a:defRPr sz="1400" kern="1200">
        <a:solidFill>
          <a:schemeClr val="tx1"/>
        </a:solidFill>
        <a:latin typeface="Arial" pitchFamily="34" charset="0"/>
        <a:ea typeface="Osaka"/>
        <a:cs typeface="Osaka"/>
      </a:defRPr>
    </a:lvl6pPr>
    <a:lvl7pPr marL="2743200" algn="l" defTabSz="914400" rtl="0" eaLnBrk="1" latinLnBrk="0" hangingPunct="1">
      <a:defRPr sz="1400" kern="1200">
        <a:solidFill>
          <a:schemeClr val="tx1"/>
        </a:solidFill>
        <a:latin typeface="Arial" pitchFamily="34" charset="0"/>
        <a:ea typeface="Osaka"/>
        <a:cs typeface="Osaka"/>
      </a:defRPr>
    </a:lvl7pPr>
    <a:lvl8pPr marL="3200400" algn="l" defTabSz="914400" rtl="0" eaLnBrk="1" latinLnBrk="0" hangingPunct="1">
      <a:defRPr sz="1400" kern="1200">
        <a:solidFill>
          <a:schemeClr val="tx1"/>
        </a:solidFill>
        <a:latin typeface="Arial" pitchFamily="34" charset="0"/>
        <a:ea typeface="Osaka"/>
        <a:cs typeface="Osaka"/>
      </a:defRPr>
    </a:lvl8pPr>
    <a:lvl9pPr marL="3657600" algn="l" defTabSz="914400" rtl="0" eaLnBrk="1" latinLnBrk="0" hangingPunct="1">
      <a:defRPr sz="1400" kern="1200">
        <a:solidFill>
          <a:schemeClr val="tx1"/>
        </a:solidFill>
        <a:latin typeface="Arial" pitchFamily="34" charset="0"/>
        <a:ea typeface="Osaka"/>
        <a:cs typeface="Osaka"/>
      </a:defRPr>
    </a:lvl9pPr>
  </p:defaultTextStyle>
  <p:extLst>
    <p:ext uri="{521415D9-36F7-43E2-AB2F-B90AF26B5E84}">
      <p14:sectionLst xmlns:p14="http://schemas.microsoft.com/office/powerpoint/2010/main">
        <p14:section name="Presentation" id="{0ED7EF44-3673-4451-9CF2-A63B4961B64F}">
          <p14:sldIdLst/>
        </p14:section>
        <p14:section name="Presentation" id="{EA6081AA-FCFE-4587-9652-F52B7A037821}">
          <p14:sldIdLst>
            <p14:sldId id="522"/>
            <p14:sldId id="460"/>
            <p14:sldId id="469"/>
            <p14:sldId id="461"/>
            <p14:sldId id="485"/>
            <p14:sldId id="478"/>
            <p14:sldId id="474"/>
            <p14:sldId id="475"/>
            <p14:sldId id="470"/>
            <p14:sldId id="473"/>
            <p14:sldId id="479"/>
            <p14:sldId id="581"/>
            <p14:sldId id="471"/>
            <p14:sldId id="477"/>
            <p14:sldId id="481"/>
            <p14:sldId id="480"/>
            <p14:sldId id="482"/>
            <p14:sldId id="483"/>
            <p14:sldId id="484"/>
          </p14:sldIdLst>
        </p14:section>
      </p14:sectionLst>
    </p:ext>
    <p:ext uri="{EFAFB233-063F-42B5-8137-9DF3F51BA10A}">
      <p15:sldGuideLst xmlns:p15="http://schemas.microsoft.com/office/powerpoint/2012/main">
        <p15:guide id="1" orient="horz" pos="684" userDrawn="1">
          <p15:clr>
            <a:srgbClr val="A4A3A4"/>
          </p15:clr>
        </p15:guide>
        <p15:guide id="2" orient="horz" pos="477" userDrawn="1">
          <p15:clr>
            <a:srgbClr val="A4A3A4"/>
          </p15:clr>
        </p15:guide>
        <p15:guide id="3" pos="314"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DEF"/>
    <a:srgbClr val="EAEAEA"/>
    <a:srgbClr val="7C91A0"/>
    <a:srgbClr val="B6BF00"/>
    <a:srgbClr val="FF0000"/>
    <a:srgbClr val="0094B3"/>
    <a:srgbClr val="B4E7FE"/>
    <a:srgbClr val="51626F"/>
    <a:srgbClr val="E6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5260" autoAdjust="0"/>
  </p:normalViewPr>
  <p:slideViewPr>
    <p:cSldViewPr snapToGrid="0" showGuides="1">
      <p:cViewPr varScale="1">
        <p:scale>
          <a:sx n="81" d="100"/>
          <a:sy n="81" d="100"/>
        </p:scale>
        <p:origin x="486" y="78"/>
      </p:cViewPr>
      <p:guideLst>
        <p:guide orient="horz" pos="684"/>
        <p:guide orient="horz" pos="477"/>
        <p:guide pos="3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9676"/>
    </p:cViewPr>
  </p:sorterViewPr>
  <p:notesViewPr>
    <p:cSldViewPr snapToGrid="0" showGuides="1">
      <p:cViewPr varScale="1">
        <p:scale>
          <a:sx n="80" d="100"/>
          <a:sy n="80" d="100"/>
        </p:scale>
        <p:origin x="-989" y="-82"/>
      </p:cViewPr>
      <p:guideLst>
        <p:guide orient="horz" pos="2304"/>
        <p:guide pos="3024"/>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19.xml" Id="rId26" /><Relationship Type="http://schemas.openxmlformats.org/officeDocument/2006/relationships/slide" Target="slides/slide14.xml" Id="rId21"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microsoft.com/office/2016/11/relationships/changesInfo" Target="changesInfos/changesInfo1.xml" Id="rId33" /><Relationship Type="http://schemas.openxmlformats.org/officeDocument/2006/relationships/slide" Target="slides/slide9.xml" Id="rId16" /><Relationship Type="http://schemas.openxmlformats.org/officeDocument/2006/relationships/slide" Target="slides/slide13.xml" Id="rId20" /><Relationship Type="http://schemas.openxmlformats.org/officeDocument/2006/relationships/presProps" Target="presProps.xml" Id="rId29" /><Relationship Type="http://schemas.openxmlformats.org/officeDocument/2006/relationships/slideMaster" Target="slideMasters/slideMaster1.xml" Id="rId6"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tableStyles" Target="tableStyles.xml" Id="rId32"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handoutMaster" Target="handoutMasters/handoutMaster1.xml" Id="rId28"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theme" Target="theme/theme1.xml" Id="rId31"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openxmlformats.org/officeDocument/2006/relationships/slide" Target="slides/slide1.xml" Id="rId8"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Sarah H." userId="a045f56f-8f42-48f8-beeb-d880c6dca81e" providerId="ADAL" clId="{864FA266-0C84-43EC-93A9-1BBFDCE234F5}"/>
    <pc:docChg chg="delSld modSection">
      <pc:chgData name="Walsh, Sarah H." userId="a045f56f-8f42-48f8-beeb-d880c6dca81e" providerId="ADAL" clId="{864FA266-0C84-43EC-93A9-1BBFDCE234F5}" dt="2024-12-13T15:41:20.790" v="12" actId="47"/>
      <pc:docMkLst>
        <pc:docMk/>
      </pc:docMkLst>
      <pc:sldChg chg="del">
        <pc:chgData name="Walsh, Sarah H." userId="a045f56f-8f42-48f8-beeb-d880c6dca81e" providerId="ADAL" clId="{864FA266-0C84-43EC-93A9-1BBFDCE234F5}" dt="2024-12-13T15:41:13.566" v="2" actId="47"/>
        <pc:sldMkLst>
          <pc:docMk/>
          <pc:sldMk cId="1305054616" sldId="334"/>
        </pc:sldMkLst>
      </pc:sldChg>
      <pc:sldChg chg="del">
        <pc:chgData name="Walsh, Sarah H." userId="a045f56f-8f42-48f8-beeb-d880c6dca81e" providerId="ADAL" clId="{864FA266-0C84-43EC-93A9-1BBFDCE234F5}" dt="2024-12-13T15:41:13.147" v="1" actId="47"/>
        <pc:sldMkLst>
          <pc:docMk/>
          <pc:sldMk cId="1851052750" sldId="432"/>
        </pc:sldMkLst>
      </pc:sldChg>
      <pc:sldChg chg="del">
        <pc:chgData name="Walsh, Sarah H." userId="a045f56f-8f42-48f8-beeb-d880c6dca81e" providerId="ADAL" clId="{864FA266-0C84-43EC-93A9-1BBFDCE234F5}" dt="2024-12-13T15:41:14.085" v="4" actId="47"/>
        <pc:sldMkLst>
          <pc:docMk/>
          <pc:sldMk cId="0" sldId="532"/>
        </pc:sldMkLst>
      </pc:sldChg>
      <pc:sldChg chg="del">
        <pc:chgData name="Walsh, Sarah H." userId="a045f56f-8f42-48f8-beeb-d880c6dca81e" providerId="ADAL" clId="{864FA266-0C84-43EC-93A9-1BBFDCE234F5}" dt="2024-12-13T15:41:14.534" v="6" actId="47"/>
        <pc:sldMkLst>
          <pc:docMk/>
          <pc:sldMk cId="2248878027" sldId="533"/>
        </pc:sldMkLst>
      </pc:sldChg>
      <pc:sldChg chg="del">
        <pc:chgData name="Walsh, Sarah H." userId="a045f56f-8f42-48f8-beeb-d880c6dca81e" providerId="ADAL" clId="{864FA266-0C84-43EC-93A9-1BBFDCE234F5}" dt="2024-12-13T15:41:13.846" v="3" actId="47"/>
        <pc:sldMkLst>
          <pc:docMk/>
          <pc:sldMk cId="2069926123" sldId="572"/>
        </pc:sldMkLst>
      </pc:sldChg>
      <pc:sldChg chg="del">
        <pc:chgData name="Walsh, Sarah H." userId="a045f56f-8f42-48f8-beeb-d880c6dca81e" providerId="ADAL" clId="{864FA266-0C84-43EC-93A9-1BBFDCE234F5}" dt="2024-12-13T15:41:14.775" v="7" actId="47"/>
        <pc:sldMkLst>
          <pc:docMk/>
          <pc:sldMk cId="479342388" sldId="577"/>
        </pc:sldMkLst>
      </pc:sldChg>
      <pc:sldChg chg="del">
        <pc:chgData name="Walsh, Sarah H." userId="a045f56f-8f42-48f8-beeb-d880c6dca81e" providerId="ADAL" clId="{864FA266-0C84-43EC-93A9-1BBFDCE234F5}" dt="2024-12-13T15:41:14.307" v="5" actId="47"/>
        <pc:sldMkLst>
          <pc:docMk/>
          <pc:sldMk cId="2896694723" sldId="578"/>
        </pc:sldMkLst>
      </pc:sldChg>
      <pc:sldChg chg="del">
        <pc:chgData name="Walsh, Sarah H." userId="a045f56f-8f42-48f8-beeb-d880c6dca81e" providerId="ADAL" clId="{864FA266-0C84-43EC-93A9-1BBFDCE234F5}" dt="2024-12-13T15:41:15.238" v="8" actId="47"/>
        <pc:sldMkLst>
          <pc:docMk/>
          <pc:sldMk cId="117559599" sldId="579"/>
        </pc:sldMkLst>
      </pc:sldChg>
      <pc:sldChg chg="del">
        <pc:chgData name="Walsh, Sarah H." userId="a045f56f-8f42-48f8-beeb-d880c6dca81e" providerId="ADAL" clId="{864FA266-0C84-43EC-93A9-1BBFDCE234F5}" dt="2024-12-13T15:41:20.790" v="12" actId="47"/>
        <pc:sldMkLst>
          <pc:docMk/>
          <pc:sldMk cId="2520719011" sldId="580"/>
        </pc:sldMkLst>
      </pc:sldChg>
      <pc:sldChg chg="del">
        <pc:chgData name="Walsh, Sarah H." userId="a045f56f-8f42-48f8-beeb-d880c6dca81e" providerId="ADAL" clId="{864FA266-0C84-43EC-93A9-1BBFDCE234F5}" dt="2024-12-13T15:41:15.947" v="9" actId="47"/>
        <pc:sldMkLst>
          <pc:docMk/>
          <pc:sldMk cId="4165305879" sldId="582"/>
        </pc:sldMkLst>
      </pc:sldChg>
      <pc:sldChg chg="del">
        <pc:chgData name="Walsh, Sarah H." userId="a045f56f-8f42-48f8-beeb-d880c6dca81e" providerId="ADAL" clId="{864FA266-0C84-43EC-93A9-1BBFDCE234F5}" dt="2024-12-13T15:41:16.724" v="10" actId="47"/>
        <pc:sldMkLst>
          <pc:docMk/>
          <pc:sldMk cId="2545467230" sldId="583"/>
        </pc:sldMkLst>
      </pc:sldChg>
      <pc:sldChg chg="del">
        <pc:chgData name="Walsh, Sarah H." userId="a045f56f-8f42-48f8-beeb-d880c6dca81e" providerId="ADAL" clId="{864FA266-0C84-43EC-93A9-1BBFDCE234F5}" dt="2024-12-13T15:41:17.352" v="11" actId="47"/>
        <pc:sldMkLst>
          <pc:docMk/>
          <pc:sldMk cId="2109277703" sldId="584"/>
        </pc:sldMkLst>
      </pc:sldChg>
      <pc:sldChg chg="del">
        <pc:chgData name="Walsh, Sarah H." userId="a045f56f-8f42-48f8-beeb-d880c6dca81e" providerId="ADAL" clId="{864FA266-0C84-43EC-93A9-1BBFDCE234F5}" dt="2024-12-13T15:41:12.548" v="0" actId="47"/>
        <pc:sldMkLst>
          <pc:docMk/>
          <pc:sldMk cId="3604982387" sldId="585"/>
        </pc:sldMkLst>
      </pc:sldChg>
      <pc:sldMasterChg chg="delSldLayout">
        <pc:chgData name="Walsh, Sarah H." userId="a045f56f-8f42-48f8-beeb-d880c6dca81e" providerId="ADAL" clId="{864FA266-0C84-43EC-93A9-1BBFDCE234F5}" dt="2024-12-13T15:41:14.534" v="6" actId="47"/>
        <pc:sldMasterMkLst>
          <pc:docMk/>
          <pc:sldMasterMk cId="0" sldId="2147483648"/>
        </pc:sldMasterMkLst>
        <pc:sldLayoutChg chg="del">
          <pc:chgData name="Walsh, Sarah H." userId="a045f56f-8f42-48f8-beeb-d880c6dca81e" providerId="ADAL" clId="{864FA266-0C84-43EC-93A9-1BBFDCE234F5}" dt="2024-12-13T15:41:13.846" v="3" actId="47"/>
          <pc:sldLayoutMkLst>
            <pc:docMk/>
            <pc:sldMasterMk cId="0" sldId="2147483648"/>
            <pc:sldLayoutMk cId="1434562682" sldId="2147485092"/>
          </pc:sldLayoutMkLst>
        </pc:sldLayoutChg>
        <pc:sldLayoutChg chg="del">
          <pc:chgData name="Walsh, Sarah H." userId="a045f56f-8f42-48f8-beeb-d880c6dca81e" providerId="ADAL" clId="{864FA266-0C84-43EC-93A9-1BBFDCE234F5}" dt="2024-12-13T15:41:14.534" v="6" actId="47"/>
          <pc:sldLayoutMkLst>
            <pc:docMk/>
            <pc:sldMasterMk cId="0" sldId="2147483648"/>
            <pc:sldLayoutMk cId="3783819950" sldId="21474850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eaLnBrk="0" hangingPunct="0">
              <a:defRPr sz="1200">
                <a:latin typeface="Arial" charset="0"/>
                <a:ea typeface="Osaka" pitchFamily="1" charset="-128"/>
                <a:cs typeface="+mn-cs"/>
              </a:defRPr>
            </a:lvl1pPr>
          </a:lstStyle>
          <a:p>
            <a:pPr>
              <a:defRPr/>
            </a:pPr>
            <a:fld id="{2E4F3ABD-C081-4ADF-A275-3D614C67199B}" type="datetimeFigureOut">
              <a:rPr lang="en-US"/>
              <a:pPr>
                <a:defRPr/>
              </a:pPr>
              <a:t>12/13/2024</a:t>
            </a:fld>
            <a:endParaRPr lang="en-US" dirty="0"/>
          </a:p>
        </p:txBody>
      </p:sp>
      <p:sp>
        <p:nvSpPr>
          <p:cNvPr id="3" name="Header Placeholder 2"/>
          <p:cNvSpPr>
            <a:spLocks noGrp="1"/>
          </p:cNvSpPr>
          <p:nvPr>
            <p:ph type="hdr" sz="quarter"/>
          </p:nvPr>
        </p:nvSpPr>
        <p:spPr>
          <a:xfrm>
            <a:off x="0" y="0"/>
            <a:ext cx="4160838" cy="365125"/>
          </a:xfrm>
          <a:prstGeom prst="rect">
            <a:avLst/>
          </a:prstGeom>
        </p:spPr>
        <p:txBody>
          <a:bodyPr vert="horz" lIns="91440" tIns="45720" rIns="91440" bIns="45720" rtlCol="0"/>
          <a:lstStyle>
            <a:lvl1pPr algn="l" eaLnBrk="0" hangingPunct="0">
              <a:defRPr sz="1200">
                <a:latin typeface="Arial" charset="0"/>
                <a:ea typeface="Osaka" pitchFamily="1" charset="-128"/>
                <a:cs typeface="+mn-cs"/>
              </a:defRPr>
            </a:lvl1pPr>
          </a:lstStyle>
          <a:p>
            <a:pPr>
              <a:defRPr/>
            </a:pPr>
            <a:endParaRPr lang="en-US" dirty="0"/>
          </a:p>
        </p:txBody>
      </p:sp>
      <p:sp>
        <p:nvSpPr>
          <p:cNvPr id="4" name="Footer Placeholder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eaLnBrk="0" hangingPunct="0">
              <a:defRPr sz="1200">
                <a:latin typeface="Arial" charset="0"/>
                <a:ea typeface="Osaka" pitchFamily="1" charset="-128"/>
                <a:cs typeface="+mn-cs"/>
              </a:defRPr>
            </a:lvl1pPr>
          </a:lstStyle>
          <a:p>
            <a:pPr>
              <a:defRPr/>
            </a:pPr>
            <a:endParaRPr lang="en-US" dirty="0"/>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1440" tIns="45720" rIns="91440" bIns="45720" rtlCol="0" anchor="b"/>
          <a:lstStyle>
            <a:lvl1pPr algn="r" eaLnBrk="0" hangingPunct="0">
              <a:defRPr sz="1200">
                <a:latin typeface="Arial" charset="0"/>
                <a:ea typeface="Osaka" pitchFamily="1" charset="-128"/>
                <a:cs typeface="+mn-cs"/>
              </a:defRPr>
            </a:lvl1pPr>
          </a:lstStyle>
          <a:p>
            <a:pPr>
              <a:defRPr/>
            </a:pPr>
            <a:fld id="{BB26E553-8FCD-4687-AB51-AED75A9C3D56}" type="slidenum">
              <a:rPr lang="en-US"/>
              <a:pPr>
                <a:defRPr/>
              </a:pPr>
              <a:t>‹#›</a:t>
            </a:fld>
            <a:endParaRPr lang="en-US" dirty="0"/>
          </a:p>
        </p:txBody>
      </p:sp>
    </p:spTree>
    <p:extLst>
      <p:ext uri="{BB962C8B-B14F-4D97-AF65-F5344CB8AC3E}">
        <p14:creationId xmlns:p14="http://schemas.microsoft.com/office/powerpoint/2010/main" val="6586355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l" defTabSz="965200" eaLnBrk="0" hangingPunct="0">
              <a:defRPr sz="1300">
                <a:latin typeface="Times" pitchFamily="18" charset="0"/>
                <a:ea typeface="Osaka" pitchFamily="1" charset="-128"/>
                <a:cs typeface="+mn-cs"/>
              </a:defRPr>
            </a:lvl1pPr>
          </a:lstStyle>
          <a:p>
            <a:pPr>
              <a:defRPr/>
            </a:pPr>
            <a:endParaRPr lang="en-US" altLang="en-US" dirty="0"/>
          </a:p>
        </p:txBody>
      </p:sp>
      <p:sp>
        <p:nvSpPr>
          <p:cNvPr id="137219"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7654"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l" defTabSz="965200" eaLnBrk="0" hangingPunct="0">
              <a:defRPr sz="1300">
                <a:latin typeface="Times" pitchFamily="18" charset="0"/>
                <a:ea typeface="Osaka" pitchFamily="1" charset="-128"/>
                <a:cs typeface="+mn-cs"/>
              </a:defRPr>
            </a:lvl1pPr>
          </a:lstStyle>
          <a:p>
            <a:pPr>
              <a:defRPr/>
            </a:pPr>
            <a:endParaRPr lang="en-US" altLang="en-US" dirty="0"/>
          </a:p>
        </p:txBody>
      </p:sp>
      <p:sp>
        <p:nvSpPr>
          <p:cNvPr id="27655"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5200" eaLnBrk="0" hangingPunct="0">
              <a:defRPr sz="1300">
                <a:latin typeface="Times" pitchFamily="18" charset="0"/>
                <a:ea typeface="Osaka" pitchFamily="1" charset="-128"/>
                <a:cs typeface="+mn-cs"/>
              </a:defRPr>
            </a:lvl1pPr>
          </a:lstStyle>
          <a:p>
            <a:pPr>
              <a:defRPr/>
            </a:pPr>
            <a:fld id="{02A1515C-8CF0-4EEE-A900-3D77674F1661}" type="slidenum">
              <a:rPr lang="en-US" altLang="en-US"/>
              <a:pPr>
                <a:defRPr/>
              </a:pPr>
              <a:t>‹#›</a:t>
            </a:fld>
            <a:endParaRPr lang="en-US" altLang="en-US" dirty="0"/>
          </a:p>
        </p:txBody>
      </p:sp>
      <p:sp>
        <p:nvSpPr>
          <p:cNvPr id="3" name="Date Placeholder 2"/>
          <p:cNvSpPr>
            <a:spLocks noGrp="1"/>
          </p:cNvSpPr>
          <p:nvPr>
            <p:ph type="dt" idx="1"/>
          </p:nvPr>
        </p:nvSpPr>
        <p:spPr>
          <a:xfrm>
            <a:off x="5438775" y="0"/>
            <a:ext cx="4160838" cy="365125"/>
          </a:xfrm>
          <a:prstGeom prst="rect">
            <a:avLst/>
          </a:prstGeom>
        </p:spPr>
        <p:txBody>
          <a:bodyPr vert="horz" lIns="91440" tIns="45720" rIns="91440" bIns="45720" rtlCol="0"/>
          <a:lstStyle>
            <a:lvl1pPr algn="r" eaLnBrk="0" hangingPunct="0">
              <a:defRPr sz="1200">
                <a:latin typeface="Arial" charset="0"/>
                <a:ea typeface="Osaka" pitchFamily="1" charset="-128"/>
                <a:cs typeface="+mn-cs"/>
              </a:defRPr>
            </a:lvl1pPr>
          </a:lstStyle>
          <a:p>
            <a:pPr>
              <a:defRPr/>
            </a:pPr>
            <a:fld id="{C396E55A-D068-4538-973D-1221ADA9F4CF}" type="datetimeFigureOut">
              <a:rPr lang="en-US"/>
              <a:pPr>
                <a:defRPr/>
              </a:pPr>
              <a:t>12/13/2024</a:t>
            </a:fld>
            <a:endParaRPr lang="en-US" dirty="0"/>
          </a:p>
        </p:txBody>
      </p:sp>
    </p:spTree>
    <p:extLst>
      <p:ext uri="{BB962C8B-B14F-4D97-AF65-F5344CB8AC3E}">
        <p14:creationId xmlns:p14="http://schemas.microsoft.com/office/powerpoint/2010/main" val="7422353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1pPr>
    <a:lvl2pPr marL="4572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2pPr>
    <a:lvl3pPr marL="9144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3pPr>
    <a:lvl4pPr marL="13716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4pPr>
    <a:lvl5pPr marL="18288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3788227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2656899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1084277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27050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Title Slide_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t="7" b="7"/>
          <a:stretch/>
        </p:blipFill>
        <p:spPr>
          <a:xfrm>
            <a:off x="0" y="840259"/>
            <a:ext cx="9144000" cy="2784390"/>
          </a:xfrm>
          <a:prstGeom prst="rect">
            <a:avLst/>
          </a:prstGeom>
        </p:spPr>
      </p:pic>
      <p:sp>
        <p:nvSpPr>
          <p:cNvPr id="5" name="Rectangle 4"/>
          <p:cNvSpPr>
            <a:spLocks noChangeArrowheads="1"/>
          </p:cNvSpPr>
          <p:nvPr/>
        </p:nvSpPr>
        <p:spPr bwMode="auto">
          <a:xfrm>
            <a:off x="533400" y="3513140"/>
            <a:ext cx="259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eaLnBrk="0" hangingPunct="0">
              <a:defRPr/>
            </a:pPr>
            <a:endParaRPr lang="en-US" altLang="en-US" sz="1500" dirty="0">
              <a:solidFill>
                <a:schemeClr val="bg1"/>
              </a:solidFill>
              <a:latin typeface="Helvetica" pitchFamily="34" charset="0"/>
              <a:cs typeface="+mn-cs"/>
            </a:endParaRPr>
          </a:p>
        </p:txBody>
      </p:sp>
      <p:grpSp>
        <p:nvGrpSpPr>
          <p:cNvPr id="8" name="Group 23"/>
          <p:cNvGrpSpPr>
            <a:grpSpLocks/>
          </p:cNvGrpSpPr>
          <p:nvPr userDrawn="1"/>
        </p:nvGrpSpPr>
        <p:grpSpPr bwMode="auto">
          <a:xfrm>
            <a:off x="838200" y="0"/>
            <a:ext cx="2389188" cy="1447800"/>
            <a:chOff x="838200" y="0"/>
            <a:chExt cx="2388422" cy="1447280"/>
          </a:xfrm>
        </p:grpSpPr>
        <p:sp>
          <p:nvSpPr>
            <p:cNvPr id="9" name="Rectangle 6"/>
            <p:cNvSpPr>
              <a:spLocks noChangeArrowheads="1"/>
            </p:cNvSpPr>
            <p:nvPr/>
          </p:nvSpPr>
          <p:spPr bwMode="auto">
            <a:xfrm>
              <a:off x="838200" y="0"/>
              <a:ext cx="2388422" cy="14472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11" name="Freeform 7"/>
            <p:cNvSpPr>
              <a:spLocks/>
            </p:cNvSpPr>
            <p:nvPr/>
          </p:nvSpPr>
          <p:spPr bwMode="auto">
            <a:xfrm>
              <a:off x="1076964" y="932298"/>
              <a:ext cx="207813" cy="262433"/>
            </a:xfrm>
            <a:custGeom>
              <a:avLst/>
              <a:gdLst>
                <a:gd name="T0" fmla="*/ 2147483647 w 799"/>
                <a:gd name="T1" fmla="*/ 2147483647 h 1009"/>
                <a:gd name="T2" fmla="*/ 2147483647 w 799"/>
                <a:gd name="T3" fmla="*/ 0 h 1009"/>
                <a:gd name="T4" fmla="*/ 0 w 799"/>
                <a:gd name="T5" fmla="*/ 0 h 1009"/>
                <a:gd name="T6" fmla="*/ 0 w 799"/>
                <a:gd name="T7" fmla="*/ 2147483647 h 1009"/>
                <a:gd name="T8" fmla="*/ 2147483647 w 799"/>
                <a:gd name="T9" fmla="*/ 2147483647 h 1009"/>
                <a:gd name="T10" fmla="*/ 2147483647 w 799"/>
                <a:gd name="T11" fmla="*/ 2147483647 h 1009"/>
                <a:gd name="T12" fmla="*/ 2147483647 w 799"/>
                <a:gd name="T13" fmla="*/ 2147483647 h 1009"/>
                <a:gd name="T14" fmla="*/ 2147483647 w 799"/>
                <a:gd name="T15" fmla="*/ 2147483647 h 1009"/>
                <a:gd name="T16" fmla="*/ 2147483647 w 799"/>
                <a:gd name="T17" fmla="*/ 2147483647 h 1009"/>
                <a:gd name="T18" fmla="*/ 2147483647 w 799"/>
                <a:gd name="T19" fmla="*/ 2147483647 h 1009"/>
                <a:gd name="T20" fmla="*/ 2147483647 w 799"/>
                <a:gd name="T21" fmla="*/ 0 h 1009"/>
                <a:gd name="T22" fmla="*/ 2147483647 w 799"/>
                <a:gd name="T23" fmla="*/ 0 h 1009"/>
                <a:gd name="T24" fmla="*/ 2147483647 w 799"/>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2" name="Freeform 8"/>
            <p:cNvSpPr>
              <a:spLocks noEditPoints="1"/>
            </p:cNvSpPr>
            <p:nvPr/>
          </p:nvSpPr>
          <p:spPr bwMode="auto">
            <a:xfrm>
              <a:off x="1297002" y="926836"/>
              <a:ext cx="250728" cy="273356"/>
            </a:xfrm>
            <a:custGeom>
              <a:avLst/>
              <a:gdLst>
                <a:gd name="T0" fmla="*/ 2147483647 w 408"/>
                <a:gd name="T1" fmla="*/ 2147483647 h 445"/>
                <a:gd name="T2" fmla="*/ 2147483647 w 408"/>
                <a:gd name="T3" fmla="*/ 2147483647 h 445"/>
                <a:gd name="T4" fmla="*/ 2147483647 w 408"/>
                <a:gd name="T5" fmla="*/ 2147483647 h 445"/>
                <a:gd name="T6" fmla="*/ 2147483647 w 408"/>
                <a:gd name="T7" fmla="*/ 2147483647 h 445"/>
                <a:gd name="T8" fmla="*/ 2147483647 w 408"/>
                <a:gd name="T9" fmla="*/ 2147483647 h 445"/>
                <a:gd name="T10" fmla="*/ 2147483647 w 408"/>
                <a:gd name="T11" fmla="*/ 2147483647 h 445"/>
                <a:gd name="T12" fmla="*/ 2147483647 w 408"/>
                <a:gd name="T13" fmla="*/ 2147483647 h 445"/>
                <a:gd name="T14" fmla="*/ 2147483647 w 408"/>
                <a:gd name="T15" fmla="*/ 2147483647 h 445"/>
                <a:gd name="T16" fmla="*/ 2147483647 w 408"/>
                <a:gd name="T17" fmla="*/ 2147483647 h 445"/>
                <a:gd name="T18" fmla="*/ 2147483647 w 408"/>
                <a:gd name="T19" fmla="*/ 2147483647 h 445"/>
                <a:gd name="T20" fmla="*/ 2147483647 w 408"/>
                <a:gd name="T21" fmla="*/ 2147483647 h 445"/>
                <a:gd name="T22" fmla="*/ 2147483647 w 408"/>
                <a:gd name="T23" fmla="*/ 2147483647 h 445"/>
                <a:gd name="T24" fmla="*/ 2147483647 w 408"/>
                <a:gd name="T25" fmla="*/ 2147483647 h 445"/>
                <a:gd name="T26" fmla="*/ 2147483647 w 408"/>
                <a:gd name="T27" fmla="*/ 2147483647 h 445"/>
                <a:gd name="T28" fmla="*/ 2147483647 w 408"/>
                <a:gd name="T29" fmla="*/ 2147483647 h 445"/>
                <a:gd name="T30" fmla="*/ 2147483647 w 408"/>
                <a:gd name="T31" fmla="*/ 2147483647 h 445"/>
                <a:gd name="T32" fmla="*/ 2147483647 w 408"/>
                <a:gd name="T33" fmla="*/ 2147483647 h 445"/>
                <a:gd name="T34" fmla="*/ 2147483647 w 408"/>
                <a:gd name="T35" fmla="*/ 2147483647 h 445"/>
                <a:gd name="T36" fmla="*/ 2147483647 w 408"/>
                <a:gd name="T37" fmla="*/ 2147483647 h 445"/>
                <a:gd name="T38" fmla="*/ 2147483647 w 408"/>
                <a:gd name="T39" fmla="*/ 2147483647 h 445"/>
                <a:gd name="T40" fmla="*/ 2147483647 w 408"/>
                <a:gd name="T41" fmla="*/ 0 h 445"/>
                <a:gd name="T42" fmla="*/ 2147483647 w 408"/>
                <a:gd name="T43" fmla="*/ 2147483647 h 445"/>
                <a:gd name="T44" fmla="*/ 2147483647 w 408"/>
                <a:gd name="T45" fmla="*/ 2147483647 h 445"/>
                <a:gd name="T46" fmla="*/ 2147483647 w 408"/>
                <a:gd name="T47" fmla="*/ 2147483647 h 445"/>
                <a:gd name="T48" fmla="*/ 0 w 408"/>
                <a:gd name="T49" fmla="*/ 2147483647 h 445"/>
                <a:gd name="T50" fmla="*/ 2147483647 w 408"/>
                <a:gd name="T51" fmla="*/ 2147483647 h 445"/>
                <a:gd name="T52" fmla="*/ 2147483647 w 408"/>
                <a:gd name="T53" fmla="*/ 2147483647 h 445"/>
                <a:gd name="T54" fmla="*/ 2147483647 w 408"/>
                <a:gd name="T55" fmla="*/ 2147483647 h 445"/>
                <a:gd name="T56" fmla="*/ 2147483647 w 408"/>
                <a:gd name="T57" fmla="*/ 2147483647 h 445"/>
                <a:gd name="T58" fmla="*/ 2147483647 w 408"/>
                <a:gd name="T59" fmla="*/ 2147483647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3" name="Freeform 9"/>
            <p:cNvSpPr>
              <a:spLocks/>
            </p:cNvSpPr>
            <p:nvPr/>
          </p:nvSpPr>
          <p:spPr bwMode="auto">
            <a:xfrm>
              <a:off x="1594287" y="932298"/>
              <a:ext cx="123544" cy="262433"/>
            </a:xfrm>
            <a:custGeom>
              <a:avLst/>
              <a:gdLst>
                <a:gd name="T0" fmla="*/ 2147483647 w 475"/>
                <a:gd name="T1" fmla="*/ 0 h 1009"/>
                <a:gd name="T2" fmla="*/ 0 w 475"/>
                <a:gd name="T3" fmla="*/ 0 h 1009"/>
                <a:gd name="T4" fmla="*/ 0 w 475"/>
                <a:gd name="T5" fmla="*/ 2147483647 h 1009"/>
                <a:gd name="T6" fmla="*/ 2147483647 w 475"/>
                <a:gd name="T7" fmla="*/ 2147483647 h 1009"/>
                <a:gd name="T8" fmla="*/ 2147483647 w 475"/>
                <a:gd name="T9" fmla="*/ 2147483647 h 1009"/>
                <a:gd name="T10" fmla="*/ 2147483647 w 475"/>
                <a:gd name="T11" fmla="*/ 2147483647 h 1009"/>
                <a:gd name="T12" fmla="*/ 2147483647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4" name="Freeform 10"/>
            <p:cNvSpPr>
              <a:spLocks/>
            </p:cNvSpPr>
            <p:nvPr/>
          </p:nvSpPr>
          <p:spPr bwMode="auto">
            <a:xfrm>
              <a:off x="1830970" y="925536"/>
              <a:ext cx="281939" cy="273356"/>
            </a:xfrm>
            <a:custGeom>
              <a:avLst/>
              <a:gdLst>
                <a:gd name="T0" fmla="*/ 2147483647 w 459"/>
                <a:gd name="T1" fmla="*/ 2147483647 h 445"/>
                <a:gd name="T2" fmla="*/ 2147483647 w 459"/>
                <a:gd name="T3" fmla="*/ 2147483647 h 445"/>
                <a:gd name="T4" fmla="*/ 2147483647 w 459"/>
                <a:gd name="T5" fmla="*/ 2147483647 h 445"/>
                <a:gd name="T6" fmla="*/ 2147483647 w 459"/>
                <a:gd name="T7" fmla="*/ 2147483647 h 445"/>
                <a:gd name="T8" fmla="*/ 2147483647 w 459"/>
                <a:gd name="T9" fmla="*/ 2147483647 h 445"/>
                <a:gd name="T10" fmla="*/ 2147483647 w 459"/>
                <a:gd name="T11" fmla="*/ 2147483647 h 445"/>
                <a:gd name="T12" fmla="*/ 2147483647 w 459"/>
                <a:gd name="T13" fmla="*/ 2147483647 h 445"/>
                <a:gd name="T14" fmla="*/ 2147483647 w 459"/>
                <a:gd name="T15" fmla="*/ 2147483647 h 445"/>
                <a:gd name="T16" fmla="*/ 2147483647 w 459"/>
                <a:gd name="T17" fmla="*/ 0 h 445"/>
                <a:gd name="T18" fmla="*/ 0 w 459"/>
                <a:gd name="T19" fmla="*/ 2147483647 h 445"/>
                <a:gd name="T20" fmla="*/ 2147483647 w 459"/>
                <a:gd name="T21" fmla="*/ 2147483647 h 445"/>
                <a:gd name="T22" fmla="*/ 2147483647 w 459"/>
                <a:gd name="T23" fmla="*/ 2147483647 h 445"/>
                <a:gd name="T24" fmla="*/ 2147483647 w 459"/>
                <a:gd name="T25" fmla="*/ 2147483647 h 445"/>
                <a:gd name="T26" fmla="*/ 2147483647 w 459"/>
                <a:gd name="T27" fmla="*/ 2147483647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5" name="Freeform 11"/>
            <p:cNvSpPr>
              <a:spLocks/>
            </p:cNvSpPr>
            <p:nvPr/>
          </p:nvSpPr>
          <p:spPr bwMode="auto">
            <a:xfrm>
              <a:off x="2120972" y="920074"/>
              <a:ext cx="278818" cy="273356"/>
            </a:xfrm>
            <a:custGeom>
              <a:avLst/>
              <a:gdLst>
                <a:gd name="T0" fmla="*/ 2147483647 w 1072"/>
                <a:gd name="T1" fmla="*/ 2147483647 h 1051"/>
                <a:gd name="T2" fmla="*/ 2147483647 w 1072"/>
                <a:gd name="T3" fmla="*/ 0 h 1051"/>
                <a:gd name="T4" fmla="*/ 0 w 1072"/>
                <a:gd name="T5" fmla="*/ 2147483647 h 1051"/>
                <a:gd name="T6" fmla="*/ 2147483647 w 1072"/>
                <a:gd name="T7" fmla="*/ 2147483647 h 1051"/>
                <a:gd name="T8" fmla="*/ 2147483647 w 1072"/>
                <a:gd name="T9" fmla="*/ 2147483647 h 1051"/>
                <a:gd name="T10" fmla="*/ 2147483647 w 1072"/>
                <a:gd name="T11" fmla="*/ 2147483647 h 1051"/>
                <a:gd name="T12" fmla="*/ 2147483647 w 1072"/>
                <a:gd name="T13" fmla="*/ 2147483647 h 1051"/>
                <a:gd name="T14" fmla="*/ 2147483647 w 1072"/>
                <a:gd name="T15" fmla="*/ 2147483647 h 1051"/>
                <a:gd name="T16" fmla="*/ 2147483647 w 1072"/>
                <a:gd name="T17" fmla="*/ 2147483647 h 1051"/>
                <a:gd name="T18" fmla="*/ 2147483647 w 1072"/>
                <a:gd name="T19" fmla="*/ 2147483647 h 1051"/>
                <a:gd name="T20" fmla="*/ 2147483647 w 107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6" name="Freeform 12"/>
            <p:cNvSpPr>
              <a:spLocks/>
            </p:cNvSpPr>
            <p:nvPr/>
          </p:nvSpPr>
          <p:spPr bwMode="auto">
            <a:xfrm>
              <a:off x="2383145" y="930998"/>
              <a:ext cx="173221" cy="262433"/>
            </a:xfrm>
            <a:custGeom>
              <a:avLst/>
              <a:gdLst>
                <a:gd name="T0" fmla="*/ 2147483647 w 666"/>
                <a:gd name="T1" fmla="*/ 2041005944 h 1009"/>
                <a:gd name="T2" fmla="*/ 2147483647 w 666"/>
                <a:gd name="T3" fmla="*/ 2041005944 h 1009"/>
                <a:gd name="T4" fmla="*/ 2147483647 w 666"/>
                <a:gd name="T5" fmla="*/ 0 h 1009"/>
                <a:gd name="T6" fmla="*/ 0 w 666"/>
                <a:gd name="T7" fmla="*/ 0 h 1009"/>
                <a:gd name="T8" fmla="*/ 0 w 666"/>
                <a:gd name="T9" fmla="*/ 2041005944 h 1009"/>
                <a:gd name="T10" fmla="*/ 2147483647 w 666"/>
                <a:gd name="T11" fmla="*/ 2041005944 h 1009"/>
                <a:gd name="T12" fmla="*/ 2147483647 w 666"/>
                <a:gd name="T13" fmla="*/ 2147483647 h 1009"/>
                <a:gd name="T14" fmla="*/ 2147483647 w 666"/>
                <a:gd name="T15" fmla="*/ 2147483647 h 1009"/>
                <a:gd name="T16" fmla="*/ 2147483647 w 666"/>
                <a:gd name="T17" fmla="*/ 204100594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7" name="Freeform 13"/>
            <p:cNvSpPr>
              <a:spLocks/>
            </p:cNvSpPr>
            <p:nvPr/>
          </p:nvSpPr>
          <p:spPr bwMode="auto">
            <a:xfrm>
              <a:off x="2605523" y="930998"/>
              <a:ext cx="154755" cy="262433"/>
            </a:xfrm>
            <a:custGeom>
              <a:avLst/>
              <a:gdLst>
                <a:gd name="T0" fmla="*/ 0 w 595"/>
                <a:gd name="T1" fmla="*/ 2147483647 h 1009"/>
                <a:gd name="T2" fmla="*/ 2147483647 w 595"/>
                <a:gd name="T3" fmla="*/ 2147483647 h 1009"/>
                <a:gd name="T4" fmla="*/ 2147483647 w 595"/>
                <a:gd name="T5" fmla="*/ 2147483647 h 1009"/>
                <a:gd name="T6" fmla="*/ 2147483647 w 595"/>
                <a:gd name="T7" fmla="*/ 2147483647 h 1009"/>
                <a:gd name="T8" fmla="*/ 2147483647 w 595"/>
                <a:gd name="T9" fmla="*/ 2147483647 h 1009"/>
                <a:gd name="T10" fmla="*/ 2147483647 w 595"/>
                <a:gd name="T11" fmla="*/ 2147483647 h 1009"/>
                <a:gd name="T12" fmla="*/ 2147483647 w 595"/>
                <a:gd name="T13" fmla="*/ 2147483647 h 1009"/>
                <a:gd name="T14" fmla="*/ 2147483647 w 595"/>
                <a:gd name="T15" fmla="*/ 2147483647 h 1009"/>
                <a:gd name="T16" fmla="*/ 2147483647 w 595"/>
                <a:gd name="T17" fmla="*/ 2041005944 h 1009"/>
                <a:gd name="T18" fmla="*/ 2147483647 w 595"/>
                <a:gd name="T19" fmla="*/ 2041005944 h 1009"/>
                <a:gd name="T20" fmla="*/ 2147483647 w 595"/>
                <a:gd name="T21" fmla="*/ 0 h 1009"/>
                <a:gd name="T22" fmla="*/ 0 w 595"/>
                <a:gd name="T23" fmla="*/ 0 h 1009"/>
                <a:gd name="T24" fmla="*/ 0 w 595"/>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8" name="Freeform 14"/>
            <p:cNvSpPr>
              <a:spLocks/>
            </p:cNvSpPr>
            <p:nvPr/>
          </p:nvSpPr>
          <p:spPr bwMode="auto">
            <a:xfrm>
              <a:off x="2807094" y="925536"/>
              <a:ext cx="181284" cy="273356"/>
            </a:xfrm>
            <a:custGeom>
              <a:avLst/>
              <a:gdLst>
                <a:gd name="T0" fmla="*/ 2147483647 w 295"/>
                <a:gd name="T1" fmla="*/ 2147483647 h 445"/>
                <a:gd name="T2" fmla="*/ 2147483647 w 295"/>
                <a:gd name="T3" fmla="*/ 0 h 445"/>
                <a:gd name="T4" fmla="*/ 2147483647 w 295"/>
                <a:gd name="T5" fmla="*/ 2147483647 h 445"/>
                <a:gd name="T6" fmla="*/ 2147483647 w 295"/>
                <a:gd name="T7" fmla="*/ 2147483647 h 445"/>
                <a:gd name="T8" fmla="*/ 2147483647 w 295"/>
                <a:gd name="T9" fmla="*/ 2147483647 h 445"/>
                <a:gd name="T10" fmla="*/ 2147483647 w 295"/>
                <a:gd name="T11" fmla="*/ 2147483647 h 445"/>
                <a:gd name="T12" fmla="*/ 2147483647 w 295"/>
                <a:gd name="T13" fmla="*/ 2147483647 h 445"/>
                <a:gd name="T14" fmla="*/ 2147483647 w 295"/>
                <a:gd name="T15" fmla="*/ 2147483647 h 445"/>
                <a:gd name="T16" fmla="*/ 0 w 295"/>
                <a:gd name="T17" fmla="*/ 2147483647 h 445"/>
                <a:gd name="T18" fmla="*/ 2147483647 w 295"/>
                <a:gd name="T19" fmla="*/ 2147483647 h 445"/>
                <a:gd name="T20" fmla="*/ 2147483647 w 295"/>
                <a:gd name="T21" fmla="*/ 2147483647 h 445"/>
                <a:gd name="T22" fmla="*/ 2147483647 w 295"/>
                <a:gd name="T23" fmla="*/ 2147483647 h 445"/>
                <a:gd name="T24" fmla="*/ 2147483647 w 295"/>
                <a:gd name="T25" fmla="*/ 2147483647 h 445"/>
                <a:gd name="T26" fmla="*/ 2147483647 w 295"/>
                <a:gd name="T27" fmla="*/ 2147483647 h 445"/>
                <a:gd name="T28" fmla="*/ 2147483647 w 295"/>
                <a:gd name="T29" fmla="*/ 2147483647 h 445"/>
                <a:gd name="T30" fmla="*/ 2147483647 w 295"/>
                <a:gd name="T31" fmla="*/ 2147483647 h 445"/>
                <a:gd name="T32" fmla="*/ 2147483647 w 295"/>
                <a:gd name="T33" fmla="*/ 214748364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sp>
        <p:nvSpPr>
          <p:cNvPr id="20" name="Rectangle 22"/>
          <p:cNvSpPr>
            <a:spLocks noGrp="1" noChangeArrowheads="1"/>
          </p:cNvSpPr>
          <p:nvPr>
            <p:ph type="ctrTitle" sz="quarter"/>
          </p:nvPr>
        </p:nvSpPr>
        <p:spPr>
          <a:xfrm>
            <a:off x="3227388" y="4370387"/>
            <a:ext cx="5383212" cy="1191632"/>
          </a:xfrm>
          <a:prstGeom prst="rect">
            <a:avLst/>
          </a:prstGeom>
        </p:spPr>
        <p:txBody>
          <a:bodyPr lIns="91440" rIns="91440" anchor="t">
            <a:noAutofit/>
          </a:bodyPr>
          <a:lstStyle>
            <a:lvl1pPr>
              <a:defRPr sz="4000" b="0">
                <a:solidFill>
                  <a:schemeClr val="tx2"/>
                </a:solidFill>
              </a:defRPr>
            </a:lvl1pPr>
          </a:lstStyle>
          <a:p>
            <a:pPr lvl="0"/>
            <a:r>
              <a:rPr lang="en-US" altLang="en-US" noProof="0"/>
              <a:t>Click to edit Master title style</a:t>
            </a:r>
            <a:endParaRPr lang="en-US" altLang="en-US" noProof="0" dirty="0"/>
          </a:p>
        </p:txBody>
      </p:sp>
      <p:sp>
        <p:nvSpPr>
          <p:cNvPr id="21" name="Rectangle 25"/>
          <p:cNvSpPr>
            <a:spLocks noGrp="1" noChangeArrowheads="1"/>
          </p:cNvSpPr>
          <p:nvPr>
            <p:ph type="subTitle" sz="quarter" idx="1"/>
          </p:nvPr>
        </p:nvSpPr>
        <p:spPr>
          <a:xfrm>
            <a:off x="3227388" y="4011615"/>
            <a:ext cx="5383212" cy="301625"/>
          </a:xfrm>
          <a:prstGeom prst="rect">
            <a:avLst/>
          </a:prstGeom>
        </p:spPr>
        <p:txBody>
          <a:bodyPr lIns="91440" rIns="91440"/>
          <a:lstStyle>
            <a:lvl1pPr marL="0" indent="0">
              <a:buFont typeface="Wingdings" pitchFamily="2" charset="2"/>
              <a:buNone/>
              <a:defRPr sz="1400" b="0">
                <a:solidFill>
                  <a:srgbClr val="50616E"/>
                </a:solidFill>
              </a:defRPr>
            </a:lvl1pPr>
          </a:lstStyle>
          <a:p>
            <a:pPr lvl="0"/>
            <a:r>
              <a:rPr lang="en-US" altLang="en-US" noProof="0"/>
              <a:t>Click to edit Master subtitle style</a:t>
            </a:r>
            <a:endParaRPr lang="en-US" altLang="en-US" noProof="0" dirty="0"/>
          </a:p>
        </p:txBody>
      </p:sp>
      <p:sp>
        <p:nvSpPr>
          <p:cNvPr id="22" name="Text Placeholder 9"/>
          <p:cNvSpPr>
            <a:spLocks noGrp="1"/>
          </p:cNvSpPr>
          <p:nvPr>
            <p:ph type="body" sz="quarter" idx="11"/>
          </p:nvPr>
        </p:nvSpPr>
        <p:spPr>
          <a:xfrm>
            <a:off x="3236560" y="5562019"/>
            <a:ext cx="5364515" cy="695902"/>
          </a:xfrm>
          <a:prstGeom prst="rect">
            <a:avLst/>
          </a:prstGeom>
        </p:spPr>
        <p:txBody>
          <a:bodyPr>
            <a:normAutofit/>
          </a:bodyPr>
          <a:lstStyle>
            <a:lvl1pPr marL="0" indent="0">
              <a:defRPr sz="1400" b="0" i="0" baseline="0"/>
            </a:lvl1pPr>
          </a:lstStyle>
          <a:p>
            <a:pPr lvl="0"/>
            <a:r>
              <a:rPr lang="en-US"/>
              <a:t>Edit Master text styles</a:t>
            </a:r>
          </a:p>
        </p:txBody>
      </p:sp>
      <p:sp>
        <p:nvSpPr>
          <p:cNvPr id="23" name="Rectangle 22"/>
          <p:cNvSpPr/>
          <p:nvPr userDrawn="1"/>
        </p:nvSpPr>
        <p:spPr>
          <a:xfrm>
            <a:off x="211492" y="6495809"/>
            <a:ext cx="4495800" cy="230832"/>
          </a:xfrm>
          <a:prstGeom prst="rect">
            <a:avLst/>
          </a:prstGeom>
        </p:spPr>
        <p:txBody>
          <a:bodyPr>
            <a:spAutoFit/>
          </a:bodyPr>
          <a:lstStyle/>
          <a:p>
            <a:pPr fontAlgn="auto">
              <a:spcBef>
                <a:spcPts val="0"/>
              </a:spcBef>
              <a:spcAft>
                <a:spcPts val="0"/>
              </a:spcAft>
              <a:defRPr/>
            </a:pPr>
            <a:r>
              <a:rPr lang="en-US" sz="900" dirty="0">
                <a:solidFill>
                  <a:srgbClr val="51626F"/>
                </a:solidFill>
                <a:ea typeface="+mn-ea"/>
                <a:cs typeface="Arial" pitchFamily="34" charset="0"/>
              </a:rPr>
              <a:t>© Copyright 2024</a:t>
            </a:r>
            <a:r>
              <a:rPr lang="en-US" sz="900" baseline="0" dirty="0">
                <a:solidFill>
                  <a:srgbClr val="51626F"/>
                </a:solidFill>
                <a:ea typeface="+mn-ea"/>
                <a:cs typeface="Arial" pitchFamily="34" charset="0"/>
              </a:rPr>
              <a:t> </a:t>
            </a:r>
            <a:r>
              <a:rPr lang="en-US" sz="900" dirty="0">
                <a:solidFill>
                  <a:srgbClr val="51626F"/>
                </a:solidFill>
                <a:ea typeface="+mn-ea"/>
                <a:cs typeface="Arial" pitchFamily="34" charset="0"/>
              </a:rPr>
              <a:t>by K&amp;L Gates LLP. All rights reserved.</a:t>
            </a:r>
          </a:p>
        </p:txBody>
      </p:sp>
    </p:spTree>
    <p:extLst>
      <p:ext uri="{BB962C8B-B14F-4D97-AF65-F5344CB8AC3E}">
        <p14:creationId xmlns:p14="http://schemas.microsoft.com/office/powerpoint/2010/main" val="2846648166"/>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Agenda/Key Points with Photos">
    <p:spTree>
      <p:nvGrpSpPr>
        <p:cNvPr id="1" name=""/>
        <p:cNvGrpSpPr/>
        <p:nvPr/>
      </p:nvGrpSpPr>
      <p:grpSpPr>
        <a:xfrm>
          <a:off x="0" y="0"/>
          <a:ext cx="0" cy="0"/>
          <a:chOff x="0" y="0"/>
          <a:chExt cx="0" cy="0"/>
        </a:xfrm>
      </p:grpSpPr>
      <p:sp>
        <p:nvSpPr>
          <p:cNvPr id="37" name="Picture Placeholder 36"/>
          <p:cNvSpPr>
            <a:spLocks noGrp="1"/>
          </p:cNvSpPr>
          <p:nvPr>
            <p:ph type="pic" sz="quarter" idx="14"/>
          </p:nvPr>
        </p:nvSpPr>
        <p:spPr>
          <a:xfrm>
            <a:off x="485775" y="2356851"/>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35" name="Text Placeholder 34"/>
          <p:cNvSpPr>
            <a:spLocks noGrp="1"/>
          </p:cNvSpPr>
          <p:nvPr>
            <p:ph type="body" sz="quarter" idx="13"/>
          </p:nvPr>
        </p:nvSpPr>
        <p:spPr bwMode="black">
          <a:xfrm>
            <a:off x="485775" y="1778519"/>
            <a:ext cx="1752600" cy="580572"/>
          </a:xfrm>
          <a:prstGeom prst="rect">
            <a:avLst/>
          </a:prstGeom>
          <a:solidFill>
            <a:schemeClr val="accent1"/>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38" name="Picture Placeholder 36"/>
          <p:cNvSpPr>
            <a:spLocks noGrp="1"/>
          </p:cNvSpPr>
          <p:nvPr>
            <p:ph type="pic" sz="quarter" idx="15"/>
          </p:nvPr>
        </p:nvSpPr>
        <p:spPr>
          <a:xfrm>
            <a:off x="2613025" y="2356851"/>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39" name="Text Placeholder 34"/>
          <p:cNvSpPr>
            <a:spLocks noGrp="1"/>
          </p:cNvSpPr>
          <p:nvPr>
            <p:ph type="body" sz="quarter" idx="16"/>
          </p:nvPr>
        </p:nvSpPr>
        <p:spPr bwMode="black">
          <a:xfrm>
            <a:off x="2613025" y="1778519"/>
            <a:ext cx="1766115" cy="580572"/>
          </a:xfrm>
          <a:prstGeom prst="rect">
            <a:avLst/>
          </a:prstGeom>
          <a:solidFill>
            <a:schemeClr val="tx2"/>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40" name="Picture Placeholder 36"/>
          <p:cNvSpPr>
            <a:spLocks noGrp="1"/>
          </p:cNvSpPr>
          <p:nvPr>
            <p:ph type="pic" sz="quarter" idx="17"/>
          </p:nvPr>
        </p:nvSpPr>
        <p:spPr>
          <a:xfrm>
            <a:off x="4740275" y="2356851"/>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41" name="Text Placeholder 34"/>
          <p:cNvSpPr>
            <a:spLocks noGrp="1"/>
          </p:cNvSpPr>
          <p:nvPr>
            <p:ph type="body" sz="quarter" idx="18"/>
          </p:nvPr>
        </p:nvSpPr>
        <p:spPr bwMode="black">
          <a:xfrm>
            <a:off x="4740275" y="1778519"/>
            <a:ext cx="1752600" cy="580572"/>
          </a:xfrm>
          <a:prstGeom prst="rect">
            <a:avLst/>
          </a:prstGeom>
          <a:solidFill>
            <a:schemeClr val="bg2"/>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42" name="Picture Placeholder 36"/>
          <p:cNvSpPr>
            <a:spLocks noGrp="1"/>
          </p:cNvSpPr>
          <p:nvPr>
            <p:ph type="pic" sz="quarter" idx="19"/>
          </p:nvPr>
        </p:nvSpPr>
        <p:spPr>
          <a:xfrm>
            <a:off x="6867525" y="2356851"/>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43" name="Text Placeholder 34"/>
          <p:cNvSpPr>
            <a:spLocks noGrp="1"/>
          </p:cNvSpPr>
          <p:nvPr>
            <p:ph type="body" sz="quarter" idx="20"/>
          </p:nvPr>
        </p:nvSpPr>
        <p:spPr bwMode="black">
          <a:xfrm>
            <a:off x="6867525" y="1778519"/>
            <a:ext cx="1752600" cy="580572"/>
          </a:xfrm>
          <a:prstGeom prst="rect">
            <a:avLst/>
          </a:prstGeom>
          <a:solidFill>
            <a:schemeClr val="accent4"/>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44" name="Picture Placeholder 36"/>
          <p:cNvSpPr>
            <a:spLocks noGrp="1"/>
          </p:cNvSpPr>
          <p:nvPr>
            <p:ph type="pic" sz="quarter" idx="21"/>
          </p:nvPr>
        </p:nvSpPr>
        <p:spPr>
          <a:xfrm>
            <a:off x="482600" y="4638136"/>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45" name="Text Placeholder 34"/>
          <p:cNvSpPr>
            <a:spLocks noGrp="1"/>
          </p:cNvSpPr>
          <p:nvPr>
            <p:ph type="body" sz="quarter" idx="22"/>
          </p:nvPr>
        </p:nvSpPr>
        <p:spPr bwMode="black">
          <a:xfrm>
            <a:off x="482600" y="4059805"/>
            <a:ext cx="1752600" cy="580572"/>
          </a:xfrm>
          <a:prstGeom prst="rect">
            <a:avLst/>
          </a:prstGeom>
          <a:solidFill>
            <a:schemeClr val="accent4"/>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46" name="Picture Placeholder 36"/>
          <p:cNvSpPr>
            <a:spLocks noGrp="1"/>
          </p:cNvSpPr>
          <p:nvPr>
            <p:ph type="pic" sz="quarter" idx="23"/>
          </p:nvPr>
        </p:nvSpPr>
        <p:spPr>
          <a:xfrm>
            <a:off x="2609850" y="4638136"/>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47" name="Text Placeholder 34"/>
          <p:cNvSpPr>
            <a:spLocks noGrp="1"/>
          </p:cNvSpPr>
          <p:nvPr>
            <p:ph type="body" sz="quarter" idx="24"/>
          </p:nvPr>
        </p:nvSpPr>
        <p:spPr bwMode="black">
          <a:xfrm>
            <a:off x="2609850" y="4059805"/>
            <a:ext cx="1752600" cy="580572"/>
          </a:xfrm>
          <a:prstGeom prst="rect">
            <a:avLst/>
          </a:prstGeom>
          <a:solidFill>
            <a:schemeClr val="bg2"/>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48" name="Picture Placeholder 36"/>
          <p:cNvSpPr>
            <a:spLocks noGrp="1"/>
          </p:cNvSpPr>
          <p:nvPr>
            <p:ph type="pic" sz="quarter" idx="25"/>
          </p:nvPr>
        </p:nvSpPr>
        <p:spPr>
          <a:xfrm>
            <a:off x="4737100" y="4638136"/>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49" name="Text Placeholder 34"/>
          <p:cNvSpPr>
            <a:spLocks noGrp="1"/>
          </p:cNvSpPr>
          <p:nvPr>
            <p:ph type="body" sz="quarter" idx="26"/>
          </p:nvPr>
        </p:nvSpPr>
        <p:spPr bwMode="black">
          <a:xfrm>
            <a:off x="4737100" y="4059805"/>
            <a:ext cx="1752600" cy="580572"/>
          </a:xfrm>
          <a:prstGeom prst="rect">
            <a:avLst/>
          </a:prstGeom>
          <a:solidFill>
            <a:schemeClr val="tx2"/>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50" name="Picture Placeholder 36"/>
          <p:cNvSpPr>
            <a:spLocks noGrp="1"/>
          </p:cNvSpPr>
          <p:nvPr>
            <p:ph type="pic" sz="quarter" idx="27"/>
          </p:nvPr>
        </p:nvSpPr>
        <p:spPr>
          <a:xfrm>
            <a:off x="6864350" y="4638136"/>
            <a:ext cx="1752600" cy="1316736"/>
          </a:xfrm>
          <a:prstGeom prst="rect">
            <a:avLst/>
          </a:prstGeom>
        </p:spPr>
        <p:txBody>
          <a:bodyPr anchor="ctr"/>
          <a:lstStyle>
            <a:lvl1pPr marL="0" indent="0" algn="ctr">
              <a:defRPr sz="1600" baseline="0"/>
            </a:lvl1pPr>
          </a:lstStyle>
          <a:p>
            <a:pPr lvl="0"/>
            <a:r>
              <a:rPr lang="en-US" noProof="0"/>
              <a:t>Click icon to add picture</a:t>
            </a:r>
            <a:endParaRPr lang="en-US" noProof="0" dirty="0"/>
          </a:p>
        </p:txBody>
      </p:sp>
      <p:sp>
        <p:nvSpPr>
          <p:cNvPr id="51" name="Text Placeholder 34"/>
          <p:cNvSpPr>
            <a:spLocks noGrp="1"/>
          </p:cNvSpPr>
          <p:nvPr>
            <p:ph type="body" sz="quarter" idx="28"/>
          </p:nvPr>
        </p:nvSpPr>
        <p:spPr bwMode="black">
          <a:xfrm>
            <a:off x="6864350" y="4059805"/>
            <a:ext cx="1752600" cy="580572"/>
          </a:xfrm>
          <a:prstGeom prst="rect">
            <a:avLst/>
          </a:prstGeom>
          <a:solidFill>
            <a:schemeClr val="accent1"/>
          </a:solidFill>
        </p:spPr>
        <p:txBody>
          <a:bodyPr lIns="108000" tIns="108000" rIns="108000" bIns="108000" anchor="ctr"/>
          <a:lstStyle>
            <a:lvl1pPr marL="0" indent="0" algn="ctr">
              <a:defRPr sz="1400">
                <a:solidFill>
                  <a:schemeClr val="bg1"/>
                </a:solidFill>
              </a:defRPr>
            </a:lvl1pPr>
          </a:lstStyle>
          <a:p>
            <a:pPr lvl="0"/>
            <a:r>
              <a:rPr lang="en-US"/>
              <a:t>Edit Master text styles</a:t>
            </a:r>
          </a:p>
        </p:txBody>
      </p:sp>
      <p:sp>
        <p:nvSpPr>
          <p:cNvPr id="19" name="Rectangle 31"/>
          <p:cNvSpPr>
            <a:spLocks noGrp="1" noChangeArrowheads="1"/>
          </p:cNvSpPr>
          <p:nvPr>
            <p:ph type="ftr" sz="quarter" idx="29"/>
          </p:nvPr>
        </p:nvSpPr>
        <p:spPr>
          <a:ln/>
        </p:spPr>
        <p:txBody>
          <a:bodyPr/>
          <a:lstStyle>
            <a:lvl1pPr>
              <a:defRPr/>
            </a:lvl1pPr>
          </a:lstStyle>
          <a:p>
            <a:pPr>
              <a:defRPr/>
            </a:pPr>
            <a:r>
              <a:rPr lang="en-US" altLang="en-US" dirty="0"/>
              <a:t>klgates.com</a:t>
            </a:r>
          </a:p>
        </p:txBody>
      </p:sp>
      <p:sp>
        <p:nvSpPr>
          <p:cNvPr id="20" name="Rectangle 34"/>
          <p:cNvSpPr>
            <a:spLocks noGrp="1" noChangeArrowheads="1"/>
          </p:cNvSpPr>
          <p:nvPr>
            <p:ph type="dt" sz="half" idx="30"/>
          </p:nvPr>
        </p:nvSpPr>
        <p:spPr>
          <a:ln/>
        </p:spPr>
        <p:txBody>
          <a:bodyPr/>
          <a:lstStyle>
            <a:lvl1pPr>
              <a:defRPr/>
            </a:lvl1pPr>
          </a:lstStyle>
          <a:p>
            <a:pPr>
              <a:defRPr/>
            </a:pPr>
            <a:r>
              <a:rPr lang="en-US" altLang="en-US"/>
              <a:t>2024</a:t>
            </a:r>
            <a:endParaRPr lang="en-US" altLang="en-US" dirty="0"/>
          </a:p>
        </p:txBody>
      </p:sp>
      <p:sp>
        <p:nvSpPr>
          <p:cNvPr id="21" name="Rectangle 35"/>
          <p:cNvSpPr>
            <a:spLocks noGrp="1" noChangeArrowheads="1"/>
          </p:cNvSpPr>
          <p:nvPr>
            <p:ph type="sldNum" sz="quarter" idx="31"/>
          </p:nvPr>
        </p:nvSpPr>
        <p:spPr>
          <a:ln/>
        </p:spPr>
        <p:txBody>
          <a:bodyPr/>
          <a:lstStyle>
            <a:lvl1pPr>
              <a:defRPr/>
            </a:lvl1pPr>
          </a:lstStyle>
          <a:p>
            <a:pPr>
              <a:defRPr/>
            </a:pPr>
            <a:fld id="{57C4E651-7F7E-4851-9803-14E15A88B58F}" type="slidenum">
              <a:rPr lang="en-US" altLang="en-US"/>
              <a:pPr>
                <a:defRPr/>
              </a:pPr>
              <a:t>‹#›</a:t>
            </a:fld>
            <a:endParaRPr lang="en-US" altLang="en-US" dirty="0"/>
          </a:p>
        </p:txBody>
      </p:sp>
      <p:sp>
        <p:nvSpPr>
          <p:cNvPr id="23"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282145561"/>
      </p:ext>
    </p:extLst>
  </p:cSld>
  <p:clrMapOvr>
    <a:masterClrMapping/>
  </p:clrMapOvr>
</p:sldLayout>
</file>

<file path=ppt/slideLayouts/slideLayout1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Pull Quote">
    <p:spTree>
      <p:nvGrpSpPr>
        <p:cNvPr id="1" name=""/>
        <p:cNvGrpSpPr/>
        <p:nvPr/>
      </p:nvGrpSpPr>
      <p:grpSpPr>
        <a:xfrm>
          <a:off x="0" y="0"/>
          <a:ext cx="0" cy="0"/>
          <a:chOff x="0" y="0"/>
          <a:chExt cx="0" cy="0"/>
        </a:xfrm>
      </p:grpSpPr>
      <p:grpSp>
        <p:nvGrpSpPr>
          <p:cNvPr id="3" name="Group 5"/>
          <p:cNvGrpSpPr>
            <a:grpSpLocks noChangeAspect="1"/>
          </p:cNvGrpSpPr>
          <p:nvPr userDrawn="1"/>
        </p:nvGrpSpPr>
        <p:grpSpPr bwMode="auto">
          <a:xfrm>
            <a:off x="7083425" y="0"/>
            <a:ext cx="1541463" cy="444500"/>
            <a:chOff x="1536" y="7"/>
            <a:chExt cx="2190" cy="631"/>
          </a:xfrm>
        </p:grpSpPr>
        <p:sp>
          <p:nvSpPr>
            <p:cNvPr id="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5"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7"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9"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3"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sp>
        <p:nvSpPr>
          <p:cNvPr id="18"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9" name="Rectangle 34"/>
          <p:cNvSpPr>
            <a:spLocks noGrp="1" noChangeArrowheads="1"/>
          </p:cNvSpPr>
          <p:nvPr>
            <p:ph type="dt" sz="half" idx="2"/>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20"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21" name="Straight Connector 20"/>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8"/>
          <p:cNvSpPr>
            <a:spLocks noEditPoints="1"/>
          </p:cNvSpPr>
          <p:nvPr userDrawn="1"/>
        </p:nvSpPr>
        <p:spPr bwMode="auto">
          <a:xfrm>
            <a:off x="7432604" y="5324167"/>
            <a:ext cx="818825" cy="504568"/>
          </a:xfrm>
          <a:custGeom>
            <a:avLst/>
            <a:gdLst>
              <a:gd name="T0" fmla="*/ 139 w 1493"/>
              <a:gd name="T1" fmla="*/ 886 h 920"/>
              <a:gd name="T2" fmla="*/ 204 w 1493"/>
              <a:gd name="T3" fmla="*/ 819 h 920"/>
              <a:gd name="T4" fmla="*/ 245 w 1493"/>
              <a:gd name="T5" fmla="*/ 735 h 920"/>
              <a:gd name="T6" fmla="*/ 261 w 1493"/>
              <a:gd name="T7" fmla="*/ 657 h 920"/>
              <a:gd name="T8" fmla="*/ 124 w 1493"/>
              <a:gd name="T9" fmla="*/ 593 h 920"/>
              <a:gd name="T10" fmla="*/ 37 w 1493"/>
              <a:gd name="T11" fmla="*/ 498 h 920"/>
              <a:gd name="T12" fmla="*/ 1 w 1493"/>
              <a:gd name="T13" fmla="*/ 373 h 920"/>
              <a:gd name="T14" fmla="*/ 3 w 1493"/>
              <a:gd name="T15" fmla="*/ 291 h 920"/>
              <a:gd name="T16" fmla="*/ 24 w 1493"/>
              <a:gd name="T17" fmla="*/ 211 h 920"/>
              <a:gd name="T18" fmla="*/ 64 w 1493"/>
              <a:gd name="T19" fmla="*/ 139 h 920"/>
              <a:gd name="T20" fmla="*/ 108 w 1493"/>
              <a:gd name="T21" fmla="*/ 87 h 920"/>
              <a:gd name="T22" fmla="*/ 174 w 1493"/>
              <a:gd name="T23" fmla="*/ 39 h 920"/>
              <a:gd name="T24" fmla="*/ 249 w 1493"/>
              <a:gd name="T25" fmla="*/ 9 h 920"/>
              <a:gd name="T26" fmla="*/ 331 w 1493"/>
              <a:gd name="T27" fmla="*/ 0 h 920"/>
              <a:gd name="T28" fmla="*/ 399 w 1493"/>
              <a:gd name="T29" fmla="*/ 6 h 920"/>
              <a:gd name="T30" fmla="*/ 474 w 1493"/>
              <a:gd name="T31" fmla="*/ 32 h 920"/>
              <a:gd name="T32" fmla="*/ 539 w 1493"/>
              <a:gd name="T33" fmla="*/ 77 h 920"/>
              <a:gd name="T34" fmla="*/ 585 w 1493"/>
              <a:gd name="T35" fmla="*/ 126 h 920"/>
              <a:gd name="T36" fmla="*/ 625 w 1493"/>
              <a:gd name="T37" fmla="*/ 198 h 920"/>
              <a:gd name="T38" fmla="*/ 649 w 1493"/>
              <a:gd name="T39" fmla="*/ 282 h 920"/>
              <a:gd name="T40" fmla="*/ 654 w 1493"/>
              <a:gd name="T41" fmla="*/ 356 h 920"/>
              <a:gd name="T42" fmla="*/ 639 w 1493"/>
              <a:gd name="T43" fmla="*/ 475 h 920"/>
              <a:gd name="T44" fmla="*/ 595 w 1493"/>
              <a:gd name="T45" fmla="*/ 589 h 920"/>
              <a:gd name="T46" fmla="*/ 522 w 1493"/>
              <a:gd name="T47" fmla="*/ 696 h 920"/>
              <a:gd name="T48" fmla="*/ 444 w 1493"/>
              <a:gd name="T49" fmla="*/ 774 h 920"/>
              <a:gd name="T50" fmla="*/ 332 w 1493"/>
              <a:gd name="T51" fmla="*/ 850 h 920"/>
              <a:gd name="T52" fmla="*/ 207 w 1493"/>
              <a:gd name="T53" fmla="*/ 901 h 920"/>
              <a:gd name="T54" fmla="*/ 963 w 1493"/>
              <a:gd name="T55" fmla="*/ 920 h 920"/>
              <a:gd name="T56" fmla="*/ 993 w 1493"/>
              <a:gd name="T57" fmla="*/ 873 h 920"/>
              <a:gd name="T58" fmla="*/ 1052 w 1493"/>
              <a:gd name="T59" fmla="*/ 804 h 920"/>
              <a:gd name="T60" fmla="*/ 1089 w 1493"/>
              <a:gd name="T61" fmla="*/ 717 h 920"/>
              <a:gd name="T62" fmla="*/ 1068 w 1493"/>
              <a:gd name="T63" fmla="*/ 646 h 920"/>
              <a:gd name="T64" fmla="*/ 941 w 1493"/>
              <a:gd name="T65" fmla="*/ 576 h 920"/>
              <a:gd name="T66" fmla="*/ 864 w 1493"/>
              <a:gd name="T67" fmla="*/ 476 h 920"/>
              <a:gd name="T68" fmla="*/ 838 w 1493"/>
              <a:gd name="T69" fmla="*/ 345 h 920"/>
              <a:gd name="T70" fmla="*/ 845 w 1493"/>
              <a:gd name="T71" fmla="*/ 275 h 920"/>
              <a:gd name="T72" fmla="*/ 870 w 1493"/>
              <a:gd name="T73" fmla="*/ 196 h 920"/>
              <a:gd name="T74" fmla="*/ 913 w 1493"/>
              <a:gd name="T75" fmla="*/ 125 h 920"/>
              <a:gd name="T76" fmla="*/ 959 w 1493"/>
              <a:gd name="T77" fmla="*/ 76 h 920"/>
              <a:gd name="T78" fmla="*/ 1027 w 1493"/>
              <a:gd name="T79" fmla="*/ 32 h 920"/>
              <a:gd name="T80" fmla="*/ 1103 w 1493"/>
              <a:gd name="T81" fmla="*/ 6 h 920"/>
              <a:gd name="T82" fmla="*/ 1170 w 1493"/>
              <a:gd name="T83" fmla="*/ 0 h 920"/>
              <a:gd name="T84" fmla="*/ 1253 w 1493"/>
              <a:gd name="T85" fmla="*/ 9 h 920"/>
              <a:gd name="T86" fmla="*/ 1327 w 1493"/>
              <a:gd name="T87" fmla="*/ 39 h 920"/>
              <a:gd name="T88" fmla="*/ 1391 w 1493"/>
              <a:gd name="T89" fmla="*/ 87 h 920"/>
              <a:gd name="T90" fmla="*/ 1433 w 1493"/>
              <a:gd name="T91" fmla="*/ 140 h 920"/>
              <a:gd name="T92" fmla="*/ 1471 w 1493"/>
              <a:gd name="T93" fmla="*/ 214 h 920"/>
              <a:gd name="T94" fmla="*/ 1490 w 1493"/>
              <a:gd name="T95" fmla="*/ 299 h 920"/>
              <a:gd name="T96" fmla="*/ 1493 w 1493"/>
              <a:gd name="T97" fmla="*/ 381 h 920"/>
              <a:gd name="T98" fmla="*/ 1472 w 1493"/>
              <a:gd name="T99" fmla="*/ 498 h 920"/>
              <a:gd name="T100" fmla="*/ 1422 w 1493"/>
              <a:gd name="T101" fmla="*/ 611 h 920"/>
              <a:gd name="T102" fmla="*/ 1342 w 1493"/>
              <a:gd name="T103" fmla="*/ 717 h 920"/>
              <a:gd name="T104" fmla="*/ 1262 w 1493"/>
              <a:gd name="T105" fmla="*/ 792 h 920"/>
              <a:gd name="T106" fmla="*/ 1148 w 1493"/>
              <a:gd name="T107" fmla="*/ 863 h 920"/>
              <a:gd name="T108" fmla="*/ 1018 w 1493"/>
              <a:gd name="T109" fmla="*/ 90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3" h="920">
                <a:moveTo>
                  <a:pt x="124" y="920"/>
                </a:moveTo>
                <a:lnTo>
                  <a:pt x="107" y="908"/>
                </a:lnTo>
                <a:lnTo>
                  <a:pt x="107" y="908"/>
                </a:lnTo>
                <a:lnTo>
                  <a:pt x="123" y="898"/>
                </a:lnTo>
                <a:lnTo>
                  <a:pt x="139" y="886"/>
                </a:lnTo>
                <a:lnTo>
                  <a:pt x="154" y="873"/>
                </a:lnTo>
                <a:lnTo>
                  <a:pt x="168" y="861"/>
                </a:lnTo>
                <a:lnTo>
                  <a:pt x="181" y="848"/>
                </a:lnTo>
                <a:lnTo>
                  <a:pt x="193" y="834"/>
                </a:lnTo>
                <a:lnTo>
                  <a:pt x="204" y="819"/>
                </a:lnTo>
                <a:lnTo>
                  <a:pt x="214" y="804"/>
                </a:lnTo>
                <a:lnTo>
                  <a:pt x="223" y="787"/>
                </a:lnTo>
                <a:lnTo>
                  <a:pt x="231" y="771"/>
                </a:lnTo>
                <a:lnTo>
                  <a:pt x="239" y="753"/>
                </a:lnTo>
                <a:lnTo>
                  <a:pt x="245" y="735"/>
                </a:lnTo>
                <a:lnTo>
                  <a:pt x="251" y="717"/>
                </a:lnTo>
                <a:lnTo>
                  <a:pt x="256" y="698"/>
                </a:lnTo>
                <a:lnTo>
                  <a:pt x="259" y="678"/>
                </a:lnTo>
                <a:lnTo>
                  <a:pt x="261" y="657"/>
                </a:lnTo>
                <a:lnTo>
                  <a:pt x="261" y="657"/>
                </a:lnTo>
                <a:lnTo>
                  <a:pt x="230" y="646"/>
                </a:lnTo>
                <a:lnTo>
                  <a:pt x="200" y="636"/>
                </a:lnTo>
                <a:lnTo>
                  <a:pt x="173" y="623"/>
                </a:lnTo>
                <a:lnTo>
                  <a:pt x="147" y="609"/>
                </a:lnTo>
                <a:lnTo>
                  <a:pt x="124" y="593"/>
                </a:lnTo>
                <a:lnTo>
                  <a:pt x="102" y="576"/>
                </a:lnTo>
                <a:lnTo>
                  <a:pt x="82" y="559"/>
                </a:lnTo>
                <a:lnTo>
                  <a:pt x="65" y="540"/>
                </a:lnTo>
                <a:lnTo>
                  <a:pt x="50" y="521"/>
                </a:lnTo>
                <a:lnTo>
                  <a:pt x="37" y="498"/>
                </a:lnTo>
                <a:lnTo>
                  <a:pt x="25" y="476"/>
                </a:lnTo>
                <a:lnTo>
                  <a:pt x="16" y="452"/>
                </a:lnTo>
                <a:lnTo>
                  <a:pt x="9" y="427"/>
                </a:lnTo>
                <a:lnTo>
                  <a:pt x="4" y="401"/>
                </a:lnTo>
                <a:lnTo>
                  <a:pt x="1" y="373"/>
                </a:lnTo>
                <a:lnTo>
                  <a:pt x="0" y="345"/>
                </a:lnTo>
                <a:lnTo>
                  <a:pt x="0" y="345"/>
                </a:lnTo>
                <a:lnTo>
                  <a:pt x="1" y="326"/>
                </a:lnTo>
                <a:lnTo>
                  <a:pt x="2" y="309"/>
                </a:lnTo>
                <a:lnTo>
                  <a:pt x="3" y="291"/>
                </a:lnTo>
                <a:lnTo>
                  <a:pt x="5" y="275"/>
                </a:lnTo>
                <a:lnTo>
                  <a:pt x="9" y="257"/>
                </a:lnTo>
                <a:lnTo>
                  <a:pt x="14" y="242"/>
                </a:lnTo>
                <a:lnTo>
                  <a:pt x="18" y="226"/>
                </a:lnTo>
                <a:lnTo>
                  <a:pt x="24" y="211"/>
                </a:lnTo>
                <a:lnTo>
                  <a:pt x="30" y="196"/>
                </a:lnTo>
                <a:lnTo>
                  <a:pt x="37" y="181"/>
                </a:lnTo>
                <a:lnTo>
                  <a:pt x="45" y="167"/>
                </a:lnTo>
                <a:lnTo>
                  <a:pt x="54" y="153"/>
                </a:lnTo>
                <a:lnTo>
                  <a:pt x="64" y="139"/>
                </a:lnTo>
                <a:lnTo>
                  <a:pt x="73" y="125"/>
                </a:lnTo>
                <a:lnTo>
                  <a:pt x="85" y="112"/>
                </a:lnTo>
                <a:lnTo>
                  <a:pt x="96" y="99"/>
                </a:lnTo>
                <a:lnTo>
                  <a:pt x="96" y="99"/>
                </a:lnTo>
                <a:lnTo>
                  <a:pt x="108" y="87"/>
                </a:lnTo>
                <a:lnTo>
                  <a:pt x="121" y="76"/>
                </a:lnTo>
                <a:lnTo>
                  <a:pt x="133" y="65"/>
                </a:lnTo>
                <a:lnTo>
                  <a:pt x="146" y="56"/>
                </a:lnTo>
                <a:lnTo>
                  <a:pt x="160" y="47"/>
                </a:lnTo>
                <a:lnTo>
                  <a:pt x="174" y="39"/>
                </a:lnTo>
                <a:lnTo>
                  <a:pt x="188" y="32"/>
                </a:lnTo>
                <a:lnTo>
                  <a:pt x="203" y="25"/>
                </a:lnTo>
                <a:lnTo>
                  <a:pt x="217" y="19"/>
                </a:lnTo>
                <a:lnTo>
                  <a:pt x="232" y="14"/>
                </a:lnTo>
                <a:lnTo>
                  <a:pt x="249" y="9"/>
                </a:lnTo>
                <a:lnTo>
                  <a:pt x="265" y="6"/>
                </a:lnTo>
                <a:lnTo>
                  <a:pt x="280" y="4"/>
                </a:lnTo>
                <a:lnTo>
                  <a:pt x="297" y="1"/>
                </a:lnTo>
                <a:lnTo>
                  <a:pt x="314" y="0"/>
                </a:lnTo>
                <a:lnTo>
                  <a:pt x="331" y="0"/>
                </a:lnTo>
                <a:lnTo>
                  <a:pt x="331" y="0"/>
                </a:lnTo>
                <a:lnTo>
                  <a:pt x="349" y="0"/>
                </a:lnTo>
                <a:lnTo>
                  <a:pt x="366" y="1"/>
                </a:lnTo>
                <a:lnTo>
                  <a:pt x="382" y="4"/>
                </a:lnTo>
                <a:lnTo>
                  <a:pt x="399" y="6"/>
                </a:lnTo>
                <a:lnTo>
                  <a:pt x="415" y="9"/>
                </a:lnTo>
                <a:lnTo>
                  <a:pt x="430" y="14"/>
                </a:lnTo>
                <a:lnTo>
                  <a:pt x="445" y="19"/>
                </a:lnTo>
                <a:lnTo>
                  <a:pt x="460" y="25"/>
                </a:lnTo>
                <a:lnTo>
                  <a:pt x="474" y="32"/>
                </a:lnTo>
                <a:lnTo>
                  <a:pt x="488" y="39"/>
                </a:lnTo>
                <a:lnTo>
                  <a:pt x="501" y="47"/>
                </a:lnTo>
                <a:lnTo>
                  <a:pt x="515" y="56"/>
                </a:lnTo>
                <a:lnTo>
                  <a:pt x="528" y="66"/>
                </a:lnTo>
                <a:lnTo>
                  <a:pt x="539" y="77"/>
                </a:lnTo>
                <a:lnTo>
                  <a:pt x="552" y="87"/>
                </a:lnTo>
                <a:lnTo>
                  <a:pt x="564" y="100"/>
                </a:lnTo>
                <a:lnTo>
                  <a:pt x="564" y="100"/>
                </a:lnTo>
                <a:lnTo>
                  <a:pt x="574" y="113"/>
                </a:lnTo>
                <a:lnTo>
                  <a:pt x="585" y="126"/>
                </a:lnTo>
                <a:lnTo>
                  <a:pt x="594" y="140"/>
                </a:lnTo>
                <a:lnTo>
                  <a:pt x="603" y="154"/>
                </a:lnTo>
                <a:lnTo>
                  <a:pt x="611" y="168"/>
                </a:lnTo>
                <a:lnTo>
                  <a:pt x="618" y="183"/>
                </a:lnTo>
                <a:lnTo>
                  <a:pt x="625" y="198"/>
                </a:lnTo>
                <a:lnTo>
                  <a:pt x="631" y="214"/>
                </a:lnTo>
                <a:lnTo>
                  <a:pt x="637" y="231"/>
                </a:lnTo>
                <a:lnTo>
                  <a:pt x="642" y="247"/>
                </a:lnTo>
                <a:lnTo>
                  <a:pt x="645" y="264"/>
                </a:lnTo>
                <a:lnTo>
                  <a:pt x="649" y="282"/>
                </a:lnTo>
                <a:lnTo>
                  <a:pt x="651" y="299"/>
                </a:lnTo>
                <a:lnTo>
                  <a:pt x="653" y="318"/>
                </a:lnTo>
                <a:lnTo>
                  <a:pt x="654" y="337"/>
                </a:lnTo>
                <a:lnTo>
                  <a:pt x="654" y="356"/>
                </a:lnTo>
                <a:lnTo>
                  <a:pt x="654" y="356"/>
                </a:lnTo>
                <a:lnTo>
                  <a:pt x="653" y="381"/>
                </a:lnTo>
                <a:lnTo>
                  <a:pt x="652" y="404"/>
                </a:lnTo>
                <a:lnTo>
                  <a:pt x="649" y="429"/>
                </a:lnTo>
                <a:lnTo>
                  <a:pt x="645" y="452"/>
                </a:lnTo>
                <a:lnTo>
                  <a:pt x="639" y="475"/>
                </a:lnTo>
                <a:lnTo>
                  <a:pt x="634" y="498"/>
                </a:lnTo>
                <a:lnTo>
                  <a:pt x="625" y="522"/>
                </a:lnTo>
                <a:lnTo>
                  <a:pt x="616" y="544"/>
                </a:lnTo>
                <a:lnTo>
                  <a:pt x="607" y="567"/>
                </a:lnTo>
                <a:lnTo>
                  <a:pt x="595" y="589"/>
                </a:lnTo>
                <a:lnTo>
                  <a:pt x="582" y="611"/>
                </a:lnTo>
                <a:lnTo>
                  <a:pt x="570" y="632"/>
                </a:lnTo>
                <a:lnTo>
                  <a:pt x="554" y="655"/>
                </a:lnTo>
                <a:lnTo>
                  <a:pt x="538" y="675"/>
                </a:lnTo>
                <a:lnTo>
                  <a:pt x="522" y="696"/>
                </a:lnTo>
                <a:lnTo>
                  <a:pt x="503" y="717"/>
                </a:lnTo>
                <a:lnTo>
                  <a:pt x="503" y="717"/>
                </a:lnTo>
                <a:lnTo>
                  <a:pt x="483" y="737"/>
                </a:lnTo>
                <a:lnTo>
                  <a:pt x="464" y="756"/>
                </a:lnTo>
                <a:lnTo>
                  <a:pt x="444" y="774"/>
                </a:lnTo>
                <a:lnTo>
                  <a:pt x="423" y="792"/>
                </a:lnTo>
                <a:lnTo>
                  <a:pt x="401" y="808"/>
                </a:lnTo>
                <a:lnTo>
                  <a:pt x="379" y="823"/>
                </a:lnTo>
                <a:lnTo>
                  <a:pt x="356" y="837"/>
                </a:lnTo>
                <a:lnTo>
                  <a:pt x="332" y="850"/>
                </a:lnTo>
                <a:lnTo>
                  <a:pt x="309" y="863"/>
                </a:lnTo>
                <a:lnTo>
                  <a:pt x="285" y="873"/>
                </a:lnTo>
                <a:lnTo>
                  <a:pt x="259" y="884"/>
                </a:lnTo>
                <a:lnTo>
                  <a:pt x="233" y="893"/>
                </a:lnTo>
                <a:lnTo>
                  <a:pt x="207" y="901"/>
                </a:lnTo>
                <a:lnTo>
                  <a:pt x="180" y="908"/>
                </a:lnTo>
                <a:lnTo>
                  <a:pt x="152" y="915"/>
                </a:lnTo>
                <a:lnTo>
                  <a:pt x="124" y="920"/>
                </a:lnTo>
                <a:lnTo>
                  <a:pt x="124" y="920"/>
                </a:lnTo>
                <a:close/>
                <a:moveTo>
                  <a:pt x="963" y="920"/>
                </a:moveTo>
                <a:lnTo>
                  <a:pt x="945" y="908"/>
                </a:lnTo>
                <a:lnTo>
                  <a:pt x="945" y="908"/>
                </a:lnTo>
                <a:lnTo>
                  <a:pt x="963" y="898"/>
                </a:lnTo>
                <a:lnTo>
                  <a:pt x="978" y="886"/>
                </a:lnTo>
                <a:lnTo>
                  <a:pt x="993" y="873"/>
                </a:lnTo>
                <a:lnTo>
                  <a:pt x="1007" y="861"/>
                </a:lnTo>
                <a:lnTo>
                  <a:pt x="1020" y="848"/>
                </a:lnTo>
                <a:lnTo>
                  <a:pt x="1031" y="834"/>
                </a:lnTo>
                <a:lnTo>
                  <a:pt x="1043" y="819"/>
                </a:lnTo>
                <a:lnTo>
                  <a:pt x="1052" y="804"/>
                </a:lnTo>
                <a:lnTo>
                  <a:pt x="1062" y="787"/>
                </a:lnTo>
                <a:lnTo>
                  <a:pt x="1070" y="771"/>
                </a:lnTo>
                <a:lnTo>
                  <a:pt x="1078" y="753"/>
                </a:lnTo>
                <a:lnTo>
                  <a:pt x="1084" y="735"/>
                </a:lnTo>
                <a:lnTo>
                  <a:pt x="1089" y="717"/>
                </a:lnTo>
                <a:lnTo>
                  <a:pt x="1094" y="698"/>
                </a:lnTo>
                <a:lnTo>
                  <a:pt x="1098" y="678"/>
                </a:lnTo>
                <a:lnTo>
                  <a:pt x="1100" y="657"/>
                </a:lnTo>
                <a:lnTo>
                  <a:pt x="1100" y="657"/>
                </a:lnTo>
                <a:lnTo>
                  <a:pt x="1068" y="646"/>
                </a:lnTo>
                <a:lnTo>
                  <a:pt x="1039" y="636"/>
                </a:lnTo>
                <a:lnTo>
                  <a:pt x="1012" y="623"/>
                </a:lnTo>
                <a:lnTo>
                  <a:pt x="986" y="609"/>
                </a:lnTo>
                <a:lnTo>
                  <a:pt x="963" y="593"/>
                </a:lnTo>
                <a:lnTo>
                  <a:pt x="941" y="576"/>
                </a:lnTo>
                <a:lnTo>
                  <a:pt x="922" y="559"/>
                </a:lnTo>
                <a:lnTo>
                  <a:pt x="904" y="540"/>
                </a:lnTo>
                <a:lnTo>
                  <a:pt x="888" y="521"/>
                </a:lnTo>
                <a:lnTo>
                  <a:pt x="875" y="498"/>
                </a:lnTo>
                <a:lnTo>
                  <a:pt x="864" y="476"/>
                </a:lnTo>
                <a:lnTo>
                  <a:pt x="854" y="452"/>
                </a:lnTo>
                <a:lnTo>
                  <a:pt x="848" y="427"/>
                </a:lnTo>
                <a:lnTo>
                  <a:pt x="843" y="401"/>
                </a:lnTo>
                <a:lnTo>
                  <a:pt x="839" y="373"/>
                </a:lnTo>
                <a:lnTo>
                  <a:pt x="838" y="345"/>
                </a:lnTo>
                <a:lnTo>
                  <a:pt x="838" y="345"/>
                </a:lnTo>
                <a:lnTo>
                  <a:pt x="839" y="326"/>
                </a:lnTo>
                <a:lnTo>
                  <a:pt x="841" y="309"/>
                </a:lnTo>
                <a:lnTo>
                  <a:pt x="842" y="291"/>
                </a:lnTo>
                <a:lnTo>
                  <a:pt x="845" y="275"/>
                </a:lnTo>
                <a:lnTo>
                  <a:pt x="848" y="257"/>
                </a:lnTo>
                <a:lnTo>
                  <a:pt x="852" y="242"/>
                </a:lnTo>
                <a:lnTo>
                  <a:pt x="857" y="226"/>
                </a:lnTo>
                <a:lnTo>
                  <a:pt x="863" y="211"/>
                </a:lnTo>
                <a:lnTo>
                  <a:pt x="870" y="196"/>
                </a:lnTo>
                <a:lnTo>
                  <a:pt x="877" y="181"/>
                </a:lnTo>
                <a:lnTo>
                  <a:pt x="884" y="167"/>
                </a:lnTo>
                <a:lnTo>
                  <a:pt x="893" y="153"/>
                </a:lnTo>
                <a:lnTo>
                  <a:pt x="902" y="139"/>
                </a:lnTo>
                <a:lnTo>
                  <a:pt x="913" y="125"/>
                </a:lnTo>
                <a:lnTo>
                  <a:pt x="923" y="112"/>
                </a:lnTo>
                <a:lnTo>
                  <a:pt x="935" y="99"/>
                </a:lnTo>
                <a:lnTo>
                  <a:pt x="935" y="99"/>
                </a:lnTo>
                <a:lnTo>
                  <a:pt x="946" y="87"/>
                </a:lnTo>
                <a:lnTo>
                  <a:pt x="959" y="76"/>
                </a:lnTo>
                <a:lnTo>
                  <a:pt x="972" y="65"/>
                </a:lnTo>
                <a:lnTo>
                  <a:pt x="986" y="56"/>
                </a:lnTo>
                <a:lnTo>
                  <a:pt x="999" y="47"/>
                </a:lnTo>
                <a:lnTo>
                  <a:pt x="1013" y="39"/>
                </a:lnTo>
                <a:lnTo>
                  <a:pt x="1027" y="32"/>
                </a:lnTo>
                <a:lnTo>
                  <a:pt x="1042" y="25"/>
                </a:lnTo>
                <a:lnTo>
                  <a:pt x="1057" y="19"/>
                </a:lnTo>
                <a:lnTo>
                  <a:pt x="1072" y="14"/>
                </a:lnTo>
                <a:lnTo>
                  <a:pt x="1087" y="9"/>
                </a:lnTo>
                <a:lnTo>
                  <a:pt x="1103" y="6"/>
                </a:lnTo>
                <a:lnTo>
                  <a:pt x="1120" y="4"/>
                </a:lnTo>
                <a:lnTo>
                  <a:pt x="1136" y="1"/>
                </a:lnTo>
                <a:lnTo>
                  <a:pt x="1152" y="0"/>
                </a:lnTo>
                <a:lnTo>
                  <a:pt x="1170" y="0"/>
                </a:lnTo>
                <a:lnTo>
                  <a:pt x="1170" y="0"/>
                </a:lnTo>
                <a:lnTo>
                  <a:pt x="1187" y="0"/>
                </a:lnTo>
                <a:lnTo>
                  <a:pt x="1205" y="1"/>
                </a:lnTo>
                <a:lnTo>
                  <a:pt x="1221" y="4"/>
                </a:lnTo>
                <a:lnTo>
                  <a:pt x="1237" y="6"/>
                </a:lnTo>
                <a:lnTo>
                  <a:pt x="1253" y="9"/>
                </a:lnTo>
                <a:lnTo>
                  <a:pt x="1269" y="14"/>
                </a:lnTo>
                <a:lnTo>
                  <a:pt x="1284" y="19"/>
                </a:lnTo>
                <a:lnTo>
                  <a:pt x="1299" y="25"/>
                </a:lnTo>
                <a:lnTo>
                  <a:pt x="1313" y="32"/>
                </a:lnTo>
                <a:lnTo>
                  <a:pt x="1327" y="39"/>
                </a:lnTo>
                <a:lnTo>
                  <a:pt x="1341" y="47"/>
                </a:lnTo>
                <a:lnTo>
                  <a:pt x="1353" y="56"/>
                </a:lnTo>
                <a:lnTo>
                  <a:pt x="1366" y="66"/>
                </a:lnTo>
                <a:lnTo>
                  <a:pt x="1379" y="77"/>
                </a:lnTo>
                <a:lnTo>
                  <a:pt x="1391" y="87"/>
                </a:lnTo>
                <a:lnTo>
                  <a:pt x="1402" y="100"/>
                </a:lnTo>
                <a:lnTo>
                  <a:pt x="1402" y="100"/>
                </a:lnTo>
                <a:lnTo>
                  <a:pt x="1413" y="113"/>
                </a:lnTo>
                <a:lnTo>
                  <a:pt x="1423" y="126"/>
                </a:lnTo>
                <a:lnTo>
                  <a:pt x="1433" y="140"/>
                </a:lnTo>
                <a:lnTo>
                  <a:pt x="1442" y="154"/>
                </a:lnTo>
                <a:lnTo>
                  <a:pt x="1450" y="168"/>
                </a:lnTo>
                <a:lnTo>
                  <a:pt x="1458" y="183"/>
                </a:lnTo>
                <a:lnTo>
                  <a:pt x="1464" y="198"/>
                </a:lnTo>
                <a:lnTo>
                  <a:pt x="1471" y="214"/>
                </a:lnTo>
                <a:lnTo>
                  <a:pt x="1476" y="231"/>
                </a:lnTo>
                <a:lnTo>
                  <a:pt x="1480" y="247"/>
                </a:lnTo>
                <a:lnTo>
                  <a:pt x="1484" y="264"/>
                </a:lnTo>
                <a:lnTo>
                  <a:pt x="1487" y="282"/>
                </a:lnTo>
                <a:lnTo>
                  <a:pt x="1490" y="299"/>
                </a:lnTo>
                <a:lnTo>
                  <a:pt x="1492" y="318"/>
                </a:lnTo>
                <a:lnTo>
                  <a:pt x="1493" y="337"/>
                </a:lnTo>
                <a:lnTo>
                  <a:pt x="1493" y="356"/>
                </a:lnTo>
                <a:lnTo>
                  <a:pt x="1493" y="356"/>
                </a:lnTo>
                <a:lnTo>
                  <a:pt x="1493" y="381"/>
                </a:lnTo>
                <a:lnTo>
                  <a:pt x="1491" y="404"/>
                </a:lnTo>
                <a:lnTo>
                  <a:pt x="1488" y="429"/>
                </a:lnTo>
                <a:lnTo>
                  <a:pt x="1484" y="452"/>
                </a:lnTo>
                <a:lnTo>
                  <a:pt x="1478" y="475"/>
                </a:lnTo>
                <a:lnTo>
                  <a:pt x="1472" y="498"/>
                </a:lnTo>
                <a:lnTo>
                  <a:pt x="1464" y="522"/>
                </a:lnTo>
                <a:lnTo>
                  <a:pt x="1456" y="544"/>
                </a:lnTo>
                <a:lnTo>
                  <a:pt x="1445" y="567"/>
                </a:lnTo>
                <a:lnTo>
                  <a:pt x="1434" y="589"/>
                </a:lnTo>
                <a:lnTo>
                  <a:pt x="1422" y="611"/>
                </a:lnTo>
                <a:lnTo>
                  <a:pt x="1408" y="632"/>
                </a:lnTo>
                <a:lnTo>
                  <a:pt x="1393" y="655"/>
                </a:lnTo>
                <a:lnTo>
                  <a:pt x="1377" y="675"/>
                </a:lnTo>
                <a:lnTo>
                  <a:pt x="1360" y="696"/>
                </a:lnTo>
                <a:lnTo>
                  <a:pt x="1342" y="717"/>
                </a:lnTo>
                <a:lnTo>
                  <a:pt x="1342" y="717"/>
                </a:lnTo>
                <a:lnTo>
                  <a:pt x="1322" y="737"/>
                </a:lnTo>
                <a:lnTo>
                  <a:pt x="1302" y="756"/>
                </a:lnTo>
                <a:lnTo>
                  <a:pt x="1282" y="774"/>
                </a:lnTo>
                <a:lnTo>
                  <a:pt x="1262" y="792"/>
                </a:lnTo>
                <a:lnTo>
                  <a:pt x="1239" y="808"/>
                </a:lnTo>
                <a:lnTo>
                  <a:pt x="1217" y="823"/>
                </a:lnTo>
                <a:lnTo>
                  <a:pt x="1195" y="837"/>
                </a:lnTo>
                <a:lnTo>
                  <a:pt x="1172" y="850"/>
                </a:lnTo>
                <a:lnTo>
                  <a:pt x="1148" y="863"/>
                </a:lnTo>
                <a:lnTo>
                  <a:pt x="1123" y="873"/>
                </a:lnTo>
                <a:lnTo>
                  <a:pt x="1098" y="884"/>
                </a:lnTo>
                <a:lnTo>
                  <a:pt x="1072" y="893"/>
                </a:lnTo>
                <a:lnTo>
                  <a:pt x="1045" y="901"/>
                </a:lnTo>
                <a:lnTo>
                  <a:pt x="1018" y="908"/>
                </a:lnTo>
                <a:lnTo>
                  <a:pt x="992" y="915"/>
                </a:lnTo>
                <a:lnTo>
                  <a:pt x="963" y="920"/>
                </a:lnTo>
                <a:lnTo>
                  <a:pt x="963" y="920"/>
                </a:lnTo>
                <a:close/>
              </a:path>
            </a:pathLst>
          </a:custGeom>
          <a:solidFill>
            <a:schemeClr val="accent1">
              <a:alpha val="57000"/>
            </a:scheme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AU" sz="1800" kern="0" dirty="0">
              <a:solidFill>
                <a:schemeClr val="tx2"/>
              </a:solidFill>
              <a:latin typeface="Arial" panose="020B0604020202020204"/>
              <a:ea typeface="+mn-ea"/>
              <a:cs typeface="+mn-cs"/>
            </a:endParaRPr>
          </a:p>
        </p:txBody>
      </p:sp>
      <p:sp>
        <p:nvSpPr>
          <p:cNvPr id="22" name="Freeform 7"/>
          <p:cNvSpPr>
            <a:spLocks noEditPoints="1"/>
          </p:cNvSpPr>
          <p:nvPr userDrawn="1"/>
        </p:nvSpPr>
        <p:spPr bwMode="auto">
          <a:xfrm>
            <a:off x="891811" y="1339273"/>
            <a:ext cx="818825" cy="504568"/>
          </a:xfrm>
          <a:custGeom>
            <a:avLst/>
            <a:gdLst>
              <a:gd name="T0" fmla="*/ 515 w 1493"/>
              <a:gd name="T1" fmla="*/ 34 h 920"/>
              <a:gd name="T2" fmla="*/ 450 w 1493"/>
              <a:gd name="T3" fmla="*/ 101 h 920"/>
              <a:gd name="T4" fmla="*/ 409 w 1493"/>
              <a:gd name="T5" fmla="*/ 184 h 920"/>
              <a:gd name="T6" fmla="*/ 393 w 1493"/>
              <a:gd name="T7" fmla="*/ 262 h 920"/>
              <a:gd name="T8" fmla="*/ 531 w 1493"/>
              <a:gd name="T9" fmla="*/ 326 h 920"/>
              <a:gd name="T10" fmla="*/ 617 w 1493"/>
              <a:gd name="T11" fmla="*/ 422 h 920"/>
              <a:gd name="T12" fmla="*/ 653 w 1493"/>
              <a:gd name="T13" fmla="*/ 546 h 920"/>
              <a:gd name="T14" fmla="*/ 651 w 1493"/>
              <a:gd name="T15" fmla="*/ 628 h 920"/>
              <a:gd name="T16" fmla="*/ 630 w 1493"/>
              <a:gd name="T17" fmla="*/ 709 h 920"/>
              <a:gd name="T18" fmla="*/ 591 w 1493"/>
              <a:gd name="T19" fmla="*/ 781 h 920"/>
              <a:gd name="T20" fmla="*/ 546 w 1493"/>
              <a:gd name="T21" fmla="*/ 833 h 920"/>
              <a:gd name="T22" fmla="*/ 480 w 1493"/>
              <a:gd name="T23" fmla="*/ 880 h 920"/>
              <a:gd name="T24" fmla="*/ 406 w 1493"/>
              <a:gd name="T25" fmla="*/ 910 h 920"/>
              <a:gd name="T26" fmla="*/ 323 w 1493"/>
              <a:gd name="T27" fmla="*/ 920 h 920"/>
              <a:gd name="T28" fmla="*/ 256 w 1493"/>
              <a:gd name="T29" fmla="*/ 913 h 920"/>
              <a:gd name="T30" fmla="*/ 180 w 1493"/>
              <a:gd name="T31" fmla="*/ 889 h 920"/>
              <a:gd name="T32" fmla="*/ 115 w 1493"/>
              <a:gd name="T33" fmla="*/ 843 h 920"/>
              <a:gd name="T34" fmla="*/ 70 w 1493"/>
              <a:gd name="T35" fmla="*/ 794 h 920"/>
              <a:gd name="T36" fmla="*/ 29 w 1493"/>
              <a:gd name="T37" fmla="*/ 721 h 920"/>
              <a:gd name="T38" fmla="*/ 6 w 1493"/>
              <a:gd name="T39" fmla="*/ 638 h 920"/>
              <a:gd name="T40" fmla="*/ 0 w 1493"/>
              <a:gd name="T41" fmla="*/ 564 h 920"/>
              <a:gd name="T42" fmla="*/ 15 w 1493"/>
              <a:gd name="T43" fmla="*/ 444 h 920"/>
              <a:gd name="T44" fmla="*/ 59 w 1493"/>
              <a:gd name="T45" fmla="*/ 331 h 920"/>
              <a:gd name="T46" fmla="*/ 132 w 1493"/>
              <a:gd name="T47" fmla="*/ 224 h 920"/>
              <a:gd name="T48" fmla="*/ 210 w 1493"/>
              <a:gd name="T49" fmla="*/ 146 h 920"/>
              <a:gd name="T50" fmla="*/ 322 w 1493"/>
              <a:gd name="T51" fmla="*/ 70 h 920"/>
              <a:gd name="T52" fmla="*/ 448 w 1493"/>
              <a:gd name="T53" fmla="*/ 19 h 920"/>
              <a:gd name="T54" fmla="*/ 1369 w 1493"/>
              <a:gd name="T55" fmla="*/ 0 h 920"/>
              <a:gd name="T56" fmla="*/ 1340 w 1493"/>
              <a:gd name="T57" fmla="*/ 46 h 920"/>
              <a:gd name="T58" fmla="*/ 1279 w 1493"/>
              <a:gd name="T59" fmla="*/ 117 h 920"/>
              <a:gd name="T60" fmla="*/ 1242 w 1493"/>
              <a:gd name="T61" fmla="*/ 203 h 920"/>
              <a:gd name="T62" fmla="*/ 1263 w 1493"/>
              <a:gd name="T63" fmla="*/ 273 h 920"/>
              <a:gd name="T64" fmla="*/ 1391 w 1493"/>
              <a:gd name="T65" fmla="*/ 342 h 920"/>
              <a:gd name="T66" fmla="*/ 1468 w 1493"/>
              <a:gd name="T67" fmla="*/ 444 h 920"/>
              <a:gd name="T68" fmla="*/ 1493 w 1493"/>
              <a:gd name="T69" fmla="*/ 575 h 920"/>
              <a:gd name="T70" fmla="*/ 1487 w 1493"/>
              <a:gd name="T71" fmla="*/ 645 h 920"/>
              <a:gd name="T72" fmla="*/ 1463 w 1493"/>
              <a:gd name="T73" fmla="*/ 724 h 920"/>
              <a:gd name="T74" fmla="*/ 1420 w 1493"/>
              <a:gd name="T75" fmla="*/ 794 h 920"/>
              <a:gd name="T76" fmla="*/ 1372 w 1493"/>
              <a:gd name="T77" fmla="*/ 843 h 920"/>
              <a:gd name="T78" fmla="*/ 1305 w 1493"/>
              <a:gd name="T79" fmla="*/ 889 h 920"/>
              <a:gd name="T80" fmla="*/ 1229 w 1493"/>
              <a:gd name="T81" fmla="*/ 913 h 920"/>
              <a:gd name="T82" fmla="*/ 1162 w 1493"/>
              <a:gd name="T83" fmla="*/ 920 h 920"/>
              <a:gd name="T84" fmla="*/ 1079 w 1493"/>
              <a:gd name="T85" fmla="*/ 910 h 920"/>
              <a:gd name="T86" fmla="*/ 1005 w 1493"/>
              <a:gd name="T87" fmla="*/ 880 h 920"/>
              <a:gd name="T88" fmla="*/ 942 w 1493"/>
              <a:gd name="T89" fmla="*/ 832 h 920"/>
              <a:gd name="T90" fmla="*/ 899 w 1493"/>
              <a:gd name="T91" fmla="*/ 780 h 920"/>
              <a:gd name="T92" fmla="*/ 862 w 1493"/>
              <a:gd name="T93" fmla="*/ 706 h 920"/>
              <a:gd name="T94" fmla="*/ 842 w 1493"/>
              <a:gd name="T95" fmla="*/ 621 h 920"/>
              <a:gd name="T96" fmla="*/ 839 w 1493"/>
              <a:gd name="T97" fmla="*/ 539 h 920"/>
              <a:gd name="T98" fmla="*/ 860 w 1493"/>
              <a:gd name="T99" fmla="*/ 420 h 920"/>
              <a:gd name="T100" fmla="*/ 910 w 1493"/>
              <a:gd name="T101" fmla="*/ 309 h 920"/>
              <a:gd name="T102" fmla="*/ 990 w 1493"/>
              <a:gd name="T103" fmla="*/ 203 h 920"/>
              <a:gd name="T104" fmla="*/ 1071 w 1493"/>
              <a:gd name="T105" fmla="*/ 128 h 920"/>
              <a:gd name="T106" fmla="*/ 1184 w 1493"/>
              <a:gd name="T107" fmla="*/ 57 h 920"/>
              <a:gd name="T108" fmla="*/ 1313 w 1493"/>
              <a:gd name="T109" fmla="*/ 1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3" h="920">
                <a:moveTo>
                  <a:pt x="530" y="0"/>
                </a:moveTo>
                <a:lnTo>
                  <a:pt x="548" y="12"/>
                </a:lnTo>
                <a:lnTo>
                  <a:pt x="548" y="12"/>
                </a:lnTo>
                <a:lnTo>
                  <a:pt x="531" y="22"/>
                </a:lnTo>
                <a:lnTo>
                  <a:pt x="515" y="34"/>
                </a:lnTo>
                <a:lnTo>
                  <a:pt x="500" y="46"/>
                </a:lnTo>
                <a:lnTo>
                  <a:pt x="486" y="58"/>
                </a:lnTo>
                <a:lnTo>
                  <a:pt x="473" y="72"/>
                </a:lnTo>
                <a:lnTo>
                  <a:pt x="461" y="86"/>
                </a:lnTo>
                <a:lnTo>
                  <a:pt x="450" y="101"/>
                </a:lnTo>
                <a:lnTo>
                  <a:pt x="441" y="117"/>
                </a:lnTo>
                <a:lnTo>
                  <a:pt x="431" y="133"/>
                </a:lnTo>
                <a:lnTo>
                  <a:pt x="423" y="149"/>
                </a:lnTo>
                <a:lnTo>
                  <a:pt x="415" y="167"/>
                </a:lnTo>
                <a:lnTo>
                  <a:pt x="409" y="184"/>
                </a:lnTo>
                <a:lnTo>
                  <a:pt x="403" y="203"/>
                </a:lnTo>
                <a:lnTo>
                  <a:pt x="399" y="223"/>
                </a:lnTo>
                <a:lnTo>
                  <a:pt x="395" y="242"/>
                </a:lnTo>
                <a:lnTo>
                  <a:pt x="393" y="262"/>
                </a:lnTo>
                <a:lnTo>
                  <a:pt x="393" y="262"/>
                </a:lnTo>
                <a:lnTo>
                  <a:pt x="424" y="273"/>
                </a:lnTo>
                <a:lnTo>
                  <a:pt x="455" y="284"/>
                </a:lnTo>
                <a:lnTo>
                  <a:pt x="481" y="297"/>
                </a:lnTo>
                <a:lnTo>
                  <a:pt x="507" y="311"/>
                </a:lnTo>
                <a:lnTo>
                  <a:pt x="531" y="326"/>
                </a:lnTo>
                <a:lnTo>
                  <a:pt x="552" y="342"/>
                </a:lnTo>
                <a:lnTo>
                  <a:pt x="572" y="361"/>
                </a:lnTo>
                <a:lnTo>
                  <a:pt x="589" y="380"/>
                </a:lnTo>
                <a:lnTo>
                  <a:pt x="605" y="400"/>
                </a:lnTo>
                <a:lnTo>
                  <a:pt x="617" y="422"/>
                </a:lnTo>
                <a:lnTo>
                  <a:pt x="629" y="444"/>
                </a:lnTo>
                <a:lnTo>
                  <a:pt x="638" y="467"/>
                </a:lnTo>
                <a:lnTo>
                  <a:pt x="645" y="493"/>
                </a:lnTo>
                <a:lnTo>
                  <a:pt x="650" y="519"/>
                </a:lnTo>
                <a:lnTo>
                  <a:pt x="653" y="546"/>
                </a:lnTo>
                <a:lnTo>
                  <a:pt x="655" y="575"/>
                </a:lnTo>
                <a:lnTo>
                  <a:pt x="655" y="575"/>
                </a:lnTo>
                <a:lnTo>
                  <a:pt x="653" y="594"/>
                </a:lnTo>
                <a:lnTo>
                  <a:pt x="653" y="611"/>
                </a:lnTo>
                <a:lnTo>
                  <a:pt x="651" y="628"/>
                </a:lnTo>
                <a:lnTo>
                  <a:pt x="649" y="645"/>
                </a:lnTo>
                <a:lnTo>
                  <a:pt x="645" y="661"/>
                </a:lnTo>
                <a:lnTo>
                  <a:pt x="641" y="678"/>
                </a:lnTo>
                <a:lnTo>
                  <a:pt x="636" y="694"/>
                </a:lnTo>
                <a:lnTo>
                  <a:pt x="630" y="709"/>
                </a:lnTo>
                <a:lnTo>
                  <a:pt x="624" y="724"/>
                </a:lnTo>
                <a:lnTo>
                  <a:pt x="617" y="740"/>
                </a:lnTo>
                <a:lnTo>
                  <a:pt x="609" y="753"/>
                </a:lnTo>
                <a:lnTo>
                  <a:pt x="600" y="767"/>
                </a:lnTo>
                <a:lnTo>
                  <a:pt x="591" y="781"/>
                </a:lnTo>
                <a:lnTo>
                  <a:pt x="581" y="794"/>
                </a:lnTo>
                <a:lnTo>
                  <a:pt x="570" y="807"/>
                </a:lnTo>
                <a:lnTo>
                  <a:pt x="558" y="820"/>
                </a:lnTo>
                <a:lnTo>
                  <a:pt x="558" y="820"/>
                </a:lnTo>
                <a:lnTo>
                  <a:pt x="546" y="833"/>
                </a:lnTo>
                <a:lnTo>
                  <a:pt x="534" y="843"/>
                </a:lnTo>
                <a:lnTo>
                  <a:pt x="521" y="854"/>
                </a:lnTo>
                <a:lnTo>
                  <a:pt x="508" y="864"/>
                </a:lnTo>
                <a:lnTo>
                  <a:pt x="494" y="872"/>
                </a:lnTo>
                <a:lnTo>
                  <a:pt x="480" y="880"/>
                </a:lnTo>
                <a:lnTo>
                  <a:pt x="466" y="889"/>
                </a:lnTo>
                <a:lnTo>
                  <a:pt x="451" y="894"/>
                </a:lnTo>
                <a:lnTo>
                  <a:pt x="437" y="900"/>
                </a:lnTo>
                <a:lnTo>
                  <a:pt x="422" y="906"/>
                </a:lnTo>
                <a:lnTo>
                  <a:pt x="406" y="910"/>
                </a:lnTo>
                <a:lnTo>
                  <a:pt x="391" y="913"/>
                </a:lnTo>
                <a:lnTo>
                  <a:pt x="374" y="917"/>
                </a:lnTo>
                <a:lnTo>
                  <a:pt x="357" y="918"/>
                </a:lnTo>
                <a:lnTo>
                  <a:pt x="341" y="919"/>
                </a:lnTo>
                <a:lnTo>
                  <a:pt x="323" y="920"/>
                </a:lnTo>
                <a:lnTo>
                  <a:pt x="323" y="920"/>
                </a:lnTo>
                <a:lnTo>
                  <a:pt x="306" y="919"/>
                </a:lnTo>
                <a:lnTo>
                  <a:pt x="288" y="918"/>
                </a:lnTo>
                <a:lnTo>
                  <a:pt x="272" y="917"/>
                </a:lnTo>
                <a:lnTo>
                  <a:pt x="256" y="913"/>
                </a:lnTo>
                <a:lnTo>
                  <a:pt x="239" y="910"/>
                </a:lnTo>
                <a:lnTo>
                  <a:pt x="224" y="906"/>
                </a:lnTo>
                <a:lnTo>
                  <a:pt x="209" y="900"/>
                </a:lnTo>
                <a:lnTo>
                  <a:pt x="194" y="894"/>
                </a:lnTo>
                <a:lnTo>
                  <a:pt x="180" y="889"/>
                </a:lnTo>
                <a:lnTo>
                  <a:pt x="166" y="880"/>
                </a:lnTo>
                <a:lnTo>
                  <a:pt x="153" y="872"/>
                </a:lnTo>
                <a:lnTo>
                  <a:pt x="139" y="863"/>
                </a:lnTo>
                <a:lnTo>
                  <a:pt x="127" y="854"/>
                </a:lnTo>
                <a:lnTo>
                  <a:pt x="115" y="843"/>
                </a:lnTo>
                <a:lnTo>
                  <a:pt x="102" y="832"/>
                </a:lnTo>
                <a:lnTo>
                  <a:pt x="90" y="820"/>
                </a:lnTo>
                <a:lnTo>
                  <a:pt x="90" y="820"/>
                </a:lnTo>
                <a:lnTo>
                  <a:pt x="80" y="807"/>
                </a:lnTo>
                <a:lnTo>
                  <a:pt x="70" y="794"/>
                </a:lnTo>
                <a:lnTo>
                  <a:pt x="60" y="780"/>
                </a:lnTo>
                <a:lnTo>
                  <a:pt x="51" y="766"/>
                </a:lnTo>
                <a:lnTo>
                  <a:pt x="43" y="751"/>
                </a:lnTo>
                <a:lnTo>
                  <a:pt x="36" y="737"/>
                </a:lnTo>
                <a:lnTo>
                  <a:pt x="29" y="721"/>
                </a:lnTo>
                <a:lnTo>
                  <a:pt x="23" y="706"/>
                </a:lnTo>
                <a:lnTo>
                  <a:pt x="17" y="689"/>
                </a:lnTo>
                <a:lnTo>
                  <a:pt x="13" y="673"/>
                </a:lnTo>
                <a:lnTo>
                  <a:pt x="9" y="656"/>
                </a:lnTo>
                <a:lnTo>
                  <a:pt x="6" y="638"/>
                </a:lnTo>
                <a:lnTo>
                  <a:pt x="3" y="621"/>
                </a:lnTo>
                <a:lnTo>
                  <a:pt x="1" y="602"/>
                </a:lnTo>
                <a:lnTo>
                  <a:pt x="0" y="583"/>
                </a:lnTo>
                <a:lnTo>
                  <a:pt x="0" y="564"/>
                </a:lnTo>
                <a:lnTo>
                  <a:pt x="0" y="564"/>
                </a:lnTo>
                <a:lnTo>
                  <a:pt x="1" y="539"/>
                </a:lnTo>
                <a:lnTo>
                  <a:pt x="2" y="515"/>
                </a:lnTo>
                <a:lnTo>
                  <a:pt x="6" y="491"/>
                </a:lnTo>
                <a:lnTo>
                  <a:pt x="9" y="467"/>
                </a:lnTo>
                <a:lnTo>
                  <a:pt x="15" y="444"/>
                </a:lnTo>
                <a:lnTo>
                  <a:pt x="21" y="420"/>
                </a:lnTo>
                <a:lnTo>
                  <a:pt x="29" y="398"/>
                </a:lnTo>
                <a:lnTo>
                  <a:pt x="38" y="375"/>
                </a:lnTo>
                <a:lnTo>
                  <a:pt x="47" y="353"/>
                </a:lnTo>
                <a:lnTo>
                  <a:pt x="59" y="331"/>
                </a:lnTo>
                <a:lnTo>
                  <a:pt x="72" y="309"/>
                </a:lnTo>
                <a:lnTo>
                  <a:pt x="85" y="287"/>
                </a:lnTo>
                <a:lnTo>
                  <a:pt x="100" y="266"/>
                </a:lnTo>
                <a:lnTo>
                  <a:pt x="116" y="245"/>
                </a:lnTo>
                <a:lnTo>
                  <a:pt x="132" y="224"/>
                </a:lnTo>
                <a:lnTo>
                  <a:pt x="151" y="203"/>
                </a:lnTo>
                <a:lnTo>
                  <a:pt x="151" y="203"/>
                </a:lnTo>
                <a:lnTo>
                  <a:pt x="171" y="183"/>
                </a:lnTo>
                <a:lnTo>
                  <a:pt x="190" y="163"/>
                </a:lnTo>
                <a:lnTo>
                  <a:pt x="210" y="146"/>
                </a:lnTo>
                <a:lnTo>
                  <a:pt x="231" y="128"/>
                </a:lnTo>
                <a:lnTo>
                  <a:pt x="253" y="112"/>
                </a:lnTo>
                <a:lnTo>
                  <a:pt x="275" y="97"/>
                </a:lnTo>
                <a:lnTo>
                  <a:pt x="299" y="83"/>
                </a:lnTo>
                <a:lnTo>
                  <a:pt x="322" y="70"/>
                </a:lnTo>
                <a:lnTo>
                  <a:pt x="345" y="57"/>
                </a:lnTo>
                <a:lnTo>
                  <a:pt x="370" y="47"/>
                </a:lnTo>
                <a:lnTo>
                  <a:pt x="395" y="36"/>
                </a:lnTo>
                <a:lnTo>
                  <a:pt x="421" y="27"/>
                </a:lnTo>
                <a:lnTo>
                  <a:pt x="448" y="19"/>
                </a:lnTo>
                <a:lnTo>
                  <a:pt x="474" y="11"/>
                </a:lnTo>
                <a:lnTo>
                  <a:pt x="502" y="5"/>
                </a:lnTo>
                <a:lnTo>
                  <a:pt x="530" y="0"/>
                </a:lnTo>
                <a:lnTo>
                  <a:pt x="530" y="0"/>
                </a:lnTo>
                <a:close/>
                <a:moveTo>
                  <a:pt x="1369" y="0"/>
                </a:moveTo>
                <a:lnTo>
                  <a:pt x="1386" y="12"/>
                </a:lnTo>
                <a:lnTo>
                  <a:pt x="1386" y="12"/>
                </a:lnTo>
                <a:lnTo>
                  <a:pt x="1370" y="22"/>
                </a:lnTo>
                <a:lnTo>
                  <a:pt x="1354" y="34"/>
                </a:lnTo>
                <a:lnTo>
                  <a:pt x="1340" y="46"/>
                </a:lnTo>
                <a:lnTo>
                  <a:pt x="1326" y="58"/>
                </a:lnTo>
                <a:lnTo>
                  <a:pt x="1312" y="72"/>
                </a:lnTo>
                <a:lnTo>
                  <a:pt x="1300" y="86"/>
                </a:lnTo>
                <a:lnTo>
                  <a:pt x="1290" y="101"/>
                </a:lnTo>
                <a:lnTo>
                  <a:pt x="1279" y="117"/>
                </a:lnTo>
                <a:lnTo>
                  <a:pt x="1270" y="133"/>
                </a:lnTo>
                <a:lnTo>
                  <a:pt x="1262" y="149"/>
                </a:lnTo>
                <a:lnTo>
                  <a:pt x="1255" y="167"/>
                </a:lnTo>
                <a:lnTo>
                  <a:pt x="1248" y="184"/>
                </a:lnTo>
                <a:lnTo>
                  <a:pt x="1242" y="203"/>
                </a:lnTo>
                <a:lnTo>
                  <a:pt x="1237" y="223"/>
                </a:lnTo>
                <a:lnTo>
                  <a:pt x="1234" y="242"/>
                </a:lnTo>
                <a:lnTo>
                  <a:pt x="1231" y="262"/>
                </a:lnTo>
                <a:lnTo>
                  <a:pt x="1231" y="262"/>
                </a:lnTo>
                <a:lnTo>
                  <a:pt x="1263" y="273"/>
                </a:lnTo>
                <a:lnTo>
                  <a:pt x="1293" y="284"/>
                </a:lnTo>
                <a:lnTo>
                  <a:pt x="1320" y="297"/>
                </a:lnTo>
                <a:lnTo>
                  <a:pt x="1345" y="311"/>
                </a:lnTo>
                <a:lnTo>
                  <a:pt x="1370" y="326"/>
                </a:lnTo>
                <a:lnTo>
                  <a:pt x="1391" y="342"/>
                </a:lnTo>
                <a:lnTo>
                  <a:pt x="1411" y="361"/>
                </a:lnTo>
                <a:lnTo>
                  <a:pt x="1428" y="380"/>
                </a:lnTo>
                <a:lnTo>
                  <a:pt x="1443" y="400"/>
                </a:lnTo>
                <a:lnTo>
                  <a:pt x="1456" y="422"/>
                </a:lnTo>
                <a:lnTo>
                  <a:pt x="1468" y="444"/>
                </a:lnTo>
                <a:lnTo>
                  <a:pt x="1477" y="467"/>
                </a:lnTo>
                <a:lnTo>
                  <a:pt x="1484" y="493"/>
                </a:lnTo>
                <a:lnTo>
                  <a:pt x="1488" y="519"/>
                </a:lnTo>
                <a:lnTo>
                  <a:pt x="1492" y="546"/>
                </a:lnTo>
                <a:lnTo>
                  <a:pt x="1493" y="575"/>
                </a:lnTo>
                <a:lnTo>
                  <a:pt x="1493" y="575"/>
                </a:lnTo>
                <a:lnTo>
                  <a:pt x="1493" y="594"/>
                </a:lnTo>
                <a:lnTo>
                  <a:pt x="1492" y="611"/>
                </a:lnTo>
                <a:lnTo>
                  <a:pt x="1490" y="628"/>
                </a:lnTo>
                <a:lnTo>
                  <a:pt x="1487" y="645"/>
                </a:lnTo>
                <a:lnTo>
                  <a:pt x="1484" y="661"/>
                </a:lnTo>
                <a:lnTo>
                  <a:pt x="1479" y="678"/>
                </a:lnTo>
                <a:lnTo>
                  <a:pt x="1475" y="694"/>
                </a:lnTo>
                <a:lnTo>
                  <a:pt x="1469" y="709"/>
                </a:lnTo>
                <a:lnTo>
                  <a:pt x="1463" y="724"/>
                </a:lnTo>
                <a:lnTo>
                  <a:pt x="1456" y="740"/>
                </a:lnTo>
                <a:lnTo>
                  <a:pt x="1448" y="753"/>
                </a:lnTo>
                <a:lnTo>
                  <a:pt x="1440" y="767"/>
                </a:lnTo>
                <a:lnTo>
                  <a:pt x="1429" y="781"/>
                </a:lnTo>
                <a:lnTo>
                  <a:pt x="1420" y="794"/>
                </a:lnTo>
                <a:lnTo>
                  <a:pt x="1408" y="807"/>
                </a:lnTo>
                <a:lnTo>
                  <a:pt x="1397" y="820"/>
                </a:lnTo>
                <a:lnTo>
                  <a:pt x="1397" y="820"/>
                </a:lnTo>
                <a:lnTo>
                  <a:pt x="1385" y="833"/>
                </a:lnTo>
                <a:lnTo>
                  <a:pt x="1372" y="843"/>
                </a:lnTo>
                <a:lnTo>
                  <a:pt x="1359" y="854"/>
                </a:lnTo>
                <a:lnTo>
                  <a:pt x="1347" y="864"/>
                </a:lnTo>
                <a:lnTo>
                  <a:pt x="1333" y="872"/>
                </a:lnTo>
                <a:lnTo>
                  <a:pt x="1319" y="880"/>
                </a:lnTo>
                <a:lnTo>
                  <a:pt x="1305" y="889"/>
                </a:lnTo>
                <a:lnTo>
                  <a:pt x="1291" y="894"/>
                </a:lnTo>
                <a:lnTo>
                  <a:pt x="1276" y="900"/>
                </a:lnTo>
                <a:lnTo>
                  <a:pt x="1261" y="906"/>
                </a:lnTo>
                <a:lnTo>
                  <a:pt x="1244" y="910"/>
                </a:lnTo>
                <a:lnTo>
                  <a:pt x="1229" y="913"/>
                </a:lnTo>
                <a:lnTo>
                  <a:pt x="1213" y="917"/>
                </a:lnTo>
                <a:lnTo>
                  <a:pt x="1197" y="918"/>
                </a:lnTo>
                <a:lnTo>
                  <a:pt x="1179" y="919"/>
                </a:lnTo>
                <a:lnTo>
                  <a:pt x="1162" y="920"/>
                </a:lnTo>
                <a:lnTo>
                  <a:pt x="1162" y="920"/>
                </a:lnTo>
                <a:lnTo>
                  <a:pt x="1144" y="919"/>
                </a:lnTo>
                <a:lnTo>
                  <a:pt x="1128" y="918"/>
                </a:lnTo>
                <a:lnTo>
                  <a:pt x="1110" y="917"/>
                </a:lnTo>
                <a:lnTo>
                  <a:pt x="1094" y="913"/>
                </a:lnTo>
                <a:lnTo>
                  <a:pt x="1079" y="910"/>
                </a:lnTo>
                <a:lnTo>
                  <a:pt x="1063" y="906"/>
                </a:lnTo>
                <a:lnTo>
                  <a:pt x="1048" y="900"/>
                </a:lnTo>
                <a:lnTo>
                  <a:pt x="1034" y="894"/>
                </a:lnTo>
                <a:lnTo>
                  <a:pt x="1019" y="889"/>
                </a:lnTo>
                <a:lnTo>
                  <a:pt x="1005" y="880"/>
                </a:lnTo>
                <a:lnTo>
                  <a:pt x="992" y="872"/>
                </a:lnTo>
                <a:lnTo>
                  <a:pt x="978" y="863"/>
                </a:lnTo>
                <a:lnTo>
                  <a:pt x="965" y="854"/>
                </a:lnTo>
                <a:lnTo>
                  <a:pt x="953" y="843"/>
                </a:lnTo>
                <a:lnTo>
                  <a:pt x="942" y="832"/>
                </a:lnTo>
                <a:lnTo>
                  <a:pt x="930" y="820"/>
                </a:lnTo>
                <a:lnTo>
                  <a:pt x="930" y="820"/>
                </a:lnTo>
                <a:lnTo>
                  <a:pt x="919" y="807"/>
                </a:lnTo>
                <a:lnTo>
                  <a:pt x="908" y="794"/>
                </a:lnTo>
                <a:lnTo>
                  <a:pt x="899" y="780"/>
                </a:lnTo>
                <a:lnTo>
                  <a:pt x="889" y="766"/>
                </a:lnTo>
                <a:lnTo>
                  <a:pt x="881" y="751"/>
                </a:lnTo>
                <a:lnTo>
                  <a:pt x="874" y="737"/>
                </a:lnTo>
                <a:lnTo>
                  <a:pt x="867" y="721"/>
                </a:lnTo>
                <a:lnTo>
                  <a:pt x="862" y="706"/>
                </a:lnTo>
                <a:lnTo>
                  <a:pt x="856" y="689"/>
                </a:lnTo>
                <a:lnTo>
                  <a:pt x="851" y="673"/>
                </a:lnTo>
                <a:lnTo>
                  <a:pt x="848" y="656"/>
                </a:lnTo>
                <a:lnTo>
                  <a:pt x="844" y="638"/>
                </a:lnTo>
                <a:lnTo>
                  <a:pt x="842" y="621"/>
                </a:lnTo>
                <a:lnTo>
                  <a:pt x="839" y="602"/>
                </a:lnTo>
                <a:lnTo>
                  <a:pt x="839" y="583"/>
                </a:lnTo>
                <a:lnTo>
                  <a:pt x="838" y="564"/>
                </a:lnTo>
                <a:lnTo>
                  <a:pt x="838" y="564"/>
                </a:lnTo>
                <a:lnTo>
                  <a:pt x="839" y="539"/>
                </a:lnTo>
                <a:lnTo>
                  <a:pt x="841" y="515"/>
                </a:lnTo>
                <a:lnTo>
                  <a:pt x="844" y="491"/>
                </a:lnTo>
                <a:lnTo>
                  <a:pt x="848" y="467"/>
                </a:lnTo>
                <a:lnTo>
                  <a:pt x="853" y="444"/>
                </a:lnTo>
                <a:lnTo>
                  <a:pt x="860" y="420"/>
                </a:lnTo>
                <a:lnTo>
                  <a:pt x="867" y="398"/>
                </a:lnTo>
                <a:lnTo>
                  <a:pt x="877" y="375"/>
                </a:lnTo>
                <a:lnTo>
                  <a:pt x="886" y="353"/>
                </a:lnTo>
                <a:lnTo>
                  <a:pt x="898" y="331"/>
                </a:lnTo>
                <a:lnTo>
                  <a:pt x="910" y="309"/>
                </a:lnTo>
                <a:lnTo>
                  <a:pt x="923" y="287"/>
                </a:lnTo>
                <a:lnTo>
                  <a:pt x="938" y="266"/>
                </a:lnTo>
                <a:lnTo>
                  <a:pt x="955" y="245"/>
                </a:lnTo>
                <a:lnTo>
                  <a:pt x="972" y="224"/>
                </a:lnTo>
                <a:lnTo>
                  <a:pt x="990" y="203"/>
                </a:lnTo>
                <a:lnTo>
                  <a:pt x="990" y="203"/>
                </a:lnTo>
                <a:lnTo>
                  <a:pt x="1009" y="183"/>
                </a:lnTo>
                <a:lnTo>
                  <a:pt x="1029" y="163"/>
                </a:lnTo>
                <a:lnTo>
                  <a:pt x="1049" y="146"/>
                </a:lnTo>
                <a:lnTo>
                  <a:pt x="1071" y="128"/>
                </a:lnTo>
                <a:lnTo>
                  <a:pt x="1092" y="112"/>
                </a:lnTo>
                <a:lnTo>
                  <a:pt x="1114" y="97"/>
                </a:lnTo>
                <a:lnTo>
                  <a:pt x="1137" y="83"/>
                </a:lnTo>
                <a:lnTo>
                  <a:pt x="1160" y="70"/>
                </a:lnTo>
                <a:lnTo>
                  <a:pt x="1184" y="57"/>
                </a:lnTo>
                <a:lnTo>
                  <a:pt x="1209" y="47"/>
                </a:lnTo>
                <a:lnTo>
                  <a:pt x="1234" y="36"/>
                </a:lnTo>
                <a:lnTo>
                  <a:pt x="1259" y="27"/>
                </a:lnTo>
                <a:lnTo>
                  <a:pt x="1286" y="19"/>
                </a:lnTo>
                <a:lnTo>
                  <a:pt x="1313" y="11"/>
                </a:lnTo>
                <a:lnTo>
                  <a:pt x="1341" y="5"/>
                </a:lnTo>
                <a:lnTo>
                  <a:pt x="1369" y="0"/>
                </a:lnTo>
                <a:lnTo>
                  <a:pt x="1369" y="0"/>
                </a:lnTo>
                <a:close/>
              </a:path>
            </a:pathLst>
          </a:custGeom>
          <a:solidFill>
            <a:schemeClr val="accent1">
              <a:alpha val="57000"/>
            </a:scheme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AU" sz="1800" kern="0" dirty="0">
              <a:solidFill>
                <a:schemeClr val="tx2"/>
              </a:solidFill>
              <a:latin typeface="Arial" panose="020B0604020202020204"/>
              <a:ea typeface="+mn-ea"/>
              <a:cs typeface="+mn-cs"/>
            </a:endParaRPr>
          </a:p>
        </p:txBody>
      </p:sp>
      <p:sp>
        <p:nvSpPr>
          <p:cNvPr id="23" name="Text Placeholder 23"/>
          <p:cNvSpPr>
            <a:spLocks noGrp="1"/>
          </p:cNvSpPr>
          <p:nvPr>
            <p:ph type="body" sz="quarter" idx="32" hasCustomPrompt="1"/>
          </p:nvPr>
        </p:nvSpPr>
        <p:spPr>
          <a:xfrm>
            <a:off x="891811" y="1339273"/>
            <a:ext cx="7342432" cy="4479636"/>
          </a:xfrm>
        </p:spPr>
        <p:txBody>
          <a:bodyPr anchor="ctr">
            <a:normAutofit/>
          </a:bodyPr>
          <a:lstStyle>
            <a:lvl1pPr>
              <a:defRPr sz="3200">
                <a:solidFill>
                  <a:schemeClr val="tx2"/>
                </a:solidFill>
              </a:defRPr>
            </a:lvl1pPr>
          </a:lstStyle>
          <a:p>
            <a:pPr lvl="0"/>
            <a:r>
              <a:rPr lang="en-US" dirty="0"/>
              <a:t>Click to add pull quote</a:t>
            </a:r>
            <a:endParaRPr lang="en-AU" dirty="0"/>
          </a:p>
        </p:txBody>
      </p:sp>
    </p:spTree>
    <p:extLst>
      <p:ext uri="{BB962C8B-B14F-4D97-AF65-F5344CB8AC3E}">
        <p14:creationId xmlns:p14="http://schemas.microsoft.com/office/powerpoint/2010/main" val="2276296251"/>
      </p:ext>
    </p:extLst>
  </p:cSld>
  <p:clrMapOvr>
    <a:masterClrMapping/>
  </p:clrMapOvr>
</p:sldLayout>
</file>

<file path=ppt/slideLayouts/slideLayout1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3" name="Group 5"/>
          <p:cNvGrpSpPr>
            <a:grpSpLocks noChangeAspect="1"/>
          </p:cNvGrpSpPr>
          <p:nvPr userDrawn="1"/>
        </p:nvGrpSpPr>
        <p:grpSpPr bwMode="auto">
          <a:xfrm>
            <a:off x="7083425" y="0"/>
            <a:ext cx="1541463" cy="444500"/>
            <a:chOff x="1536" y="7"/>
            <a:chExt cx="2190" cy="631"/>
          </a:xfrm>
        </p:grpSpPr>
        <p:sp>
          <p:nvSpPr>
            <p:cNvPr id="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5"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7"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9"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3"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sp>
        <p:nvSpPr>
          <p:cNvPr id="18"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9" name="Rectangle 34"/>
          <p:cNvSpPr>
            <a:spLocks noGrp="1" noChangeArrowheads="1"/>
          </p:cNvSpPr>
          <p:nvPr>
            <p:ph type="dt" sz="half" idx="2"/>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20"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21" name="Straight Connector 20"/>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8161898"/>
      </p:ext>
    </p:extLst>
  </p:cSld>
  <p:clrMapOvr>
    <a:masterClrMapping/>
  </p:clrMapOvr>
</p:sldLayout>
</file>

<file path=ppt/slideLayouts/slideLayout13.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grpSp>
        <p:nvGrpSpPr>
          <p:cNvPr id="3" name="Group 5"/>
          <p:cNvGrpSpPr>
            <a:grpSpLocks noChangeAspect="1"/>
          </p:cNvGrpSpPr>
          <p:nvPr userDrawn="1"/>
        </p:nvGrpSpPr>
        <p:grpSpPr bwMode="auto">
          <a:xfrm>
            <a:off x="7083425" y="0"/>
            <a:ext cx="1541463" cy="444500"/>
            <a:chOff x="1536" y="7"/>
            <a:chExt cx="2190" cy="631"/>
          </a:xfrm>
        </p:grpSpPr>
        <p:sp>
          <p:nvSpPr>
            <p:cNvPr id="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5"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7"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9"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3"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spTree>
    <p:extLst>
      <p:ext uri="{BB962C8B-B14F-4D97-AF65-F5344CB8AC3E}">
        <p14:creationId xmlns:p14="http://schemas.microsoft.com/office/powerpoint/2010/main" val="2115315221"/>
      </p:ext>
    </p:extLst>
  </p:cSld>
  <p:clrMapOvr>
    <a:masterClrMapping/>
  </p:clrMapOvr>
</p:sldLayout>
</file>

<file path=ppt/slideLayouts/slideLayout14.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blank" preserve="1">
  <p:cSld name="End Slide">
    <p:bg>
      <p:bgPr>
        <a:solidFill>
          <a:schemeClr val="tx2"/>
        </a:solidFill>
        <a:effectLst/>
      </p:bgPr>
    </p:bg>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0"/>
            <a:ext cx="9144000" cy="6858000"/>
          </a:xfrm>
          <a:prstGeom prst="rect">
            <a:avLst/>
          </a:prstGeom>
          <a:solidFill>
            <a:schemeClr val="accent1"/>
          </a:solidFill>
          <a:ln>
            <a:noFill/>
          </a:ln>
          <a:effectLst/>
        </p:spPr>
        <p:txBody>
          <a:bodyPr wrap="none" anchor="ct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algn="ctr" eaLnBrk="0" hangingPunct="0">
              <a:defRPr/>
            </a:pPr>
            <a:endParaRPr lang="en-US" altLang="en-US" sz="1400" dirty="0">
              <a:cs typeface="+mn-cs"/>
            </a:endParaRP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2751" y="2998790"/>
            <a:ext cx="57785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391294"/>
      </p:ext>
    </p:extLst>
  </p:cSld>
  <p:clrMapOvr>
    <a:masterClrMapping/>
  </p:clrMapOvr>
</p:sldLayout>
</file>

<file path=ppt/slideLayouts/slideLayout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ustom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533400" y="3513140"/>
            <a:ext cx="259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eaLnBrk="0" hangingPunct="0">
              <a:defRPr/>
            </a:pPr>
            <a:endParaRPr lang="en-US" altLang="en-US" sz="1500" dirty="0">
              <a:solidFill>
                <a:schemeClr val="bg1"/>
              </a:solidFill>
              <a:latin typeface="Helvetica" pitchFamily="34" charset="0"/>
              <a:cs typeface="+mn-cs"/>
            </a:endParaRPr>
          </a:p>
        </p:txBody>
      </p:sp>
      <p:sp>
        <p:nvSpPr>
          <p:cNvPr id="3" name="Picture Placeholder 2"/>
          <p:cNvSpPr>
            <a:spLocks noGrp="1"/>
          </p:cNvSpPr>
          <p:nvPr>
            <p:ph type="pic" sz="quarter" idx="10" hasCustomPrompt="1"/>
          </p:nvPr>
        </p:nvSpPr>
        <p:spPr>
          <a:xfrm>
            <a:off x="0" y="838200"/>
            <a:ext cx="9144000" cy="2800350"/>
          </a:xfrm>
          <a:prstGeom prst="rect">
            <a:avLst/>
          </a:prstGeom>
        </p:spPr>
        <p:txBody>
          <a:bodyPr anchor="ctr"/>
          <a:lstStyle>
            <a:lvl1pPr algn="ctr">
              <a:defRPr>
                <a:solidFill>
                  <a:srgbClr val="FF0000"/>
                </a:solidFill>
              </a:defRPr>
            </a:lvl1pPr>
          </a:lstStyle>
          <a:p>
            <a:pPr lvl="0"/>
            <a:r>
              <a:rPr lang="en-US" noProof="0" dirty="0"/>
              <a:t>Click icon to add a custom banner</a:t>
            </a:r>
          </a:p>
        </p:txBody>
      </p:sp>
      <p:grpSp>
        <p:nvGrpSpPr>
          <p:cNvPr id="8" name="Group 23"/>
          <p:cNvGrpSpPr>
            <a:grpSpLocks/>
          </p:cNvGrpSpPr>
          <p:nvPr userDrawn="1"/>
        </p:nvGrpSpPr>
        <p:grpSpPr bwMode="auto">
          <a:xfrm>
            <a:off x="838200" y="0"/>
            <a:ext cx="2389188" cy="1447800"/>
            <a:chOff x="838200" y="0"/>
            <a:chExt cx="2388422" cy="1447280"/>
          </a:xfrm>
        </p:grpSpPr>
        <p:sp>
          <p:nvSpPr>
            <p:cNvPr id="9" name="Rectangle 6"/>
            <p:cNvSpPr>
              <a:spLocks noChangeArrowheads="1"/>
            </p:cNvSpPr>
            <p:nvPr/>
          </p:nvSpPr>
          <p:spPr bwMode="auto">
            <a:xfrm>
              <a:off x="838200" y="0"/>
              <a:ext cx="2388422" cy="14472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11" name="Freeform 7"/>
            <p:cNvSpPr>
              <a:spLocks/>
            </p:cNvSpPr>
            <p:nvPr/>
          </p:nvSpPr>
          <p:spPr bwMode="auto">
            <a:xfrm>
              <a:off x="1076964" y="932298"/>
              <a:ext cx="207813" cy="262433"/>
            </a:xfrm>
            <a:custGeom>
              <a:avLst/>
              <a:gdLst>
                <a:gd name="T0" fmla="*/ 2147483647 w 799"/>
                <a:gd name="T1" fmla="*/ 2147483647 h 1009"/>
                <a:gd name="T2" fmla="*/ 2147483647 w 799"/>
                <a:gd name="T3" fmla="*/ 0 h 1009"/>
                <a:gd name="T4" fmla="*/ 0 w 799"/>
                <a:gd name="T5" fmla="*/ 0 h 1009"/>
                <a:gd name="T6" fmla="*/ 0 w 799"/>
                <a:gd name="T7" fmla="*/ 2147483647 h 1009"/>
                <a:gd name="T8" fmla="*/ 2147483647 w 799"/>
                <a:gd name="T9" fmla="*/ 2147483647 h 1009"/>
                <a:gd name="T10" fmla="*/ 2147483647 w 799"/>
                <a:gd name="T11" fmla="*/ 2147483647 h 1009"/>
                <a:gd name="T12" fmla="*/ 2147483647 w 799"/>
                <a:gd name="T13" fmla="*/ 2147483647 h 1009"/>
                <a:gd name="T14" fmla="*/ 2147483647 w 799"/>
                <a:gd name="T15" fmla="*/ 2147483647 h 1009"/>
                <a:gd name="T16" fmla="*/ 2147483647 w 799"/>
                <a:gd name="T17" fmla="*/ 2147483647 h 1009"/>
                <a:gd name="T18" fmla="*/ 2147483647 w 799"/>
                <a:gd name="T19" fmla="*/ 2147483647 h 1009"/>
                <a:gd name="T20" fmla="*/ 2147483647 w 799"/>
                <a:gd name="T21" fmla="*/ 0 h 1009"/>
                <a:gd name="T22" fmla="*/ 2147483647 w 799"/>
                <a:gd name="T23" fmla="*/ 0 h 1009"/>
                <a:gd name="T24" fmla="*/ 2147483647 w 799"/>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2" name="Freeform 8"/>
            <p:cNvSpPr>
              <a:spLocks noEditPoints="1"/>
            </p:cNvSpPr>
            <p:nvPr/>
          </p:nvSpPr>
          <p:spPr bwMode="auto">
            <a:xfrm>
              <a:off x="1297002" y="926836"/>
              <a:ext cx="250728" cy="273356"/>
            </a:xfrm>
            <a:custGeom>
              <a:avLst/>
              <a:gdLst>
                <a:gd name="T0" fmla="*/ 2147483647 w 408"/>
                <a:gd name="T1" fmla="*/ 2147483647 h 445"/>
                <a:gd name="T2" fmla="*/ 2147483647 w 408"/>
                <a:gd name="T3" fmla="*/ 2147483647 h 445"/>
                <a:gd name="T4" fmla="*/ 2147483647 w 408"/>
                <a:gd name="T5" fmla="*/ 2147483647 h 445"/>
                <a:gd name="T6" fmla="*/ 2147483647 w 408"/>
                <a:gd name="T7" fmla="*/ 2147483647 h 445"/>
                <a:gd name="T8" fmla="*/ 2147483647 w 408"/>
                <a:gd name="T9" fmla="*/ 2147483647 h 445"/>
                <a:gd name="T10" fmla="*/ 2147483647 w 408"/>
                <a:gd name="T11" fmla="*/ 2147483647 h 445"/>
                <a:gd name="T12" fmla="*/ 2147483647 w 408"/>
                <a:gd name="T13" fmla="*/ 2147483647 h 445"/>
                <a:gd name="T14" fmla="*/ 2147483647 w 408"/>
                <a:gd name="T15" fmla="*/ 2147483647 h 445"/>
                <a:gd name="T16" fmla="*/ 2147483647 w 408"/>
                <a:gd name="T17" fmla="*/ 2147483647 h 445"/>
                <a:gd name="T18" fmla="*/ 2147483647 w 408"/>
                <a:gd name="T19" fmla="*/ 2147483647 h 445"/>
                <a:gd name="T20" fmla="*/ 2147483647 w 408"/>
                <a:gd name="T21" fmla="*/ 2147483647 h 445"/>
                <a:gd name="T22" fmla="*/ 2147483647 w 408"/>
                <a:gd name="T23" fmla="*/ 2147483647 h 445"/>
                <a:gd name="T24" fmla="*/ 2147483647 w 408"/>
                <a:gd name="T25" fmla="*/ 2147483647 h 445"/>
                <a:gd name="T26" fmla="*/ 2147483647 w 408"/>
                <a:gd name="T27" fmla="*/ 2147483647 h 445"/>
                <a:gd name="T28" fmla="*/ 2147483647 w 408"/>
                <a:gd name="T29" fmla="*/ 2147483647 h 445"/>
                <a:gd name="T30" fmla="*/ 2147483647 w 408"/>
                <a:gd name="T31" fmla="*/ 2147483647 h 445"/>
                <a:gd name="T32" fmla="*/ 2147483647 w 408"/>
                <a:gd name="T33" fmla="*/ 2147483647 h 445"/>
                <a:gd name="T34" fmla="*/ 2147483647 w 408"/>
                <a:gd name="T35" fmla="*/ 2147483647 h 445"/>
                <a:gd name="T36" fmla="*/ 2147483647 w 408"/>
                <a:gd name="T37" fmla="*/ 2147483647 h 445"/>
                <a:gd name="T38" fmla="*/ 2147483647 w 408"/>
                <a:gd name="T39" fmla="*/ 2147483647 h 445"/>
                <a:gd name="T40" fmla="*/ 2147483647 w 408"/>
                <a:gd name="T41" fmla="*/ 0 h 445"/>
                <a:gd name="T42" fmla="*/ 2147483647 w 408"/>
                <a:gd name="T43" fmla="*/ 2147483647 h 445"/>
                <a:gd name="T44" fmla="*/ 2147483647 w 408"/>
                <a:gd name="T45" fmla="*/ 2147483647 h 445"/>
                <a:gd name="T46" fmla="*/ 2147483647 w 408"/>
                <a:gd name="T47" fmla="*/ 2147483647 h 445"/>
                <a:gd name="T48" fmla="*/ 0 w 408"/>
                <a:gd name="T49" fmla="*/ 2147483647 h 445"/>
                <a:gd name="T50" fmla="*/ 2147483647 w 408"/>
                <a:gd name="T51" fmla="*/ 2147483647 h 445"/>
                <a:gd name="T52" fmla="*/ 2147483647 w 408"/>
                <a:gd name="T53" fmla="*/ 2147483647 h 445"/>
                <a:gd name="T54" fmla="*/ 2147483647 w 408"/>
                <a:gd name="T55" fmla="*/ 2147483647 h 445"/>
                <a:gd name="T56" fmla="*/ 2147483647 w 408"/>
                <a:gd name="T57" fmla="*/ 2147483647 h 445"/>
                <a:gd name="T58" fmla="*/ 2147483647 w 408"/>
                <a:gd name="T59" fmla="*/ 2147483647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3" name="Freeform 9"/>
            <p:cNvSpPr>
              <a:spLocks/>
            </p:cNvSpPr>
            <p:nvPr/>
          </p:nvSpPr>
          <p:spPr bwMode="auto">
            <a:xfrm>
              <a:off x="1594287" y="932298"/>
              <a:ext cx="123544" cy="262433"/>
            </a:xfrm>
            <a:custGeom>
              <a:avLst/>
              <a:gdLst>
                <a:gd name="T0" fmla="*/ 2147483647 w 475"/>
                <a:gd name="T1" fmla="*/ 0 h 1009"/>
                <a:gd name="T2" fmla="*/ 0 w 475"/>
                <a:gd name="T3" fmla="*/ 0 h 1009"/>
                <a:gd name="T4" fmla="*/ 0 w 475"/>
                <a:gd name="T5" fmla="*/ 2147483647 h 1009"/>
                <a:gd name="T6" fmla="*/ 2147483647 w 475"/>
                <a:gd name="T7" fmla="*/ 2147483647 h 1009"/>
                <a:gd name="T8" fmla="*/ 2147483647 w 475"/>
                <a:gd name="T9" fmla="*/ 2147483647 h 1009"/>
                <a:gd name="T10" fmla="*/ 2147483647 w 475"/>
                <a:gd name="T11" fmla="*/ 2147483647 h 1009"/>
                <a:gd name="T12" fmla="*/ 2147483647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4" name="Freeform 10"/>
            <p:cNvSpPr>
              <a:spLocks/>
            </p:cNvSpPr>
            <p:nvPr/>
          </p:nvSpPr>
          <p:spPr bwMode="auto">
            <a:xfrm>
              <a:off x="1830970" y="925536"/>
              <a:ext cx="281939" cy="273356"/>
            </a:xfrm>
            <a:custGeom>
              <a:avLst/>
              <a:gdLst>
                <a:gd name="T0" fmla="*/ 2147483647 w 459"/>
                <a:gd name="T1" fmla="*/ 2147483647 h 445"/>
                <a:gd name="T2" fmla="*/ 2147483647 w 459"/>
                <a:gd name="T3" fmla="*/ 2147483647 h 445"/>
                <a:gd name="T4" fmla="*/ 2147483647 w 459"/>
                <a:gd name="T5" fmla="*/ 2147483647 h 445"/>
                <a:gd name="T6" fmla="*/ 2147483647 w 459"/>
                <a:gd name="T7" fmla="*/ 2147483647 h 445"/>
                <a:gd name="T8" fmla="*/ 2147483647 w 459"/>
                <a:gd name="T9" fmla="*/ 2147483647 h 445"/>
                <a:gd name="T10" fmla="*/ 2147483647 w 459"/>
                <a:gd name="T11" fmla="*/ 2147483647 h 445"/>
                <a:gd name="T12" fmla="*/ 2147483647 w 459"/>
                <a:gd name="T13" fmla="*/ 2147483647 h 445"/>
                <a:gd name="T14" fmla="*/ 2147483647 w 459"/>
                <a:gd name="T15" fmla="*/ 2147483647 h 445"/>
                <a:gd name="T16" fmla="*/ 2147483647 w 459"/>
                <a:gd name="T17" fmla="*/ 0 h 445"/>
                <a:gd name="T18" fmla="*/ 0 w 459"/>
                <a:gd name="T19" fmla="*/ 2147483647 h 445"/>
                <a:gd name="T20" fmla="*/ 2147483647 w 459"/>
                <a:gd name="T21" fmla="*/ 2147483647 h 445"/>
                <a:gd name="T22" fmla="*/ 2147483647 w 459"/>
                <a:gd name="T23" fmla="*/ 2147483647 h 445"/>
                <a:gd name="T24" fmla="*/ 2147483647 w 459"/>
                <a:gd name="T25" fmla="*/ 2147483647 h 445"/>
                <a:gd name="T26" fmla="*/ 2147483647 w 459"/>
                <a:gd name="T27" fmla="*/ 2147483647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5" name="Freeform 11"/>
            <p:cNvSpPr>
              <a:spLocks/>
            </p:cNvSpPr>
            <p:nvPr/>
          </p:nvSpPr>
          <p:spPr bwMode="auto">
            <a:xfrm>
              <a:off x="2120972" y="920074"/>
              <a:ext cx="278818" cy="273356"/>
            </a:xfrm>
            <a:custGeom>
              <a:avLst/>
              <a:gdLst>
                <a:gd name="T0" fmla="*/ 2147483647 w 1072"/>
                <a:gd name="T1" fmla="*/ 2147483647 h 1051"/>
                <a:gd name="T2" fmla="*/ 2147483647 w 1072"/>
                <a:gd name="T3" fmla="*/ 0 h 1051"/>
                <a:gd name="T4" fmla="*/ 0 w 1072"/>
                <a:gd name="T5" fmla="*/ 2147483647 h 1051"/>
                <a:gd name="T6" fmla="*/ 2147483647 w 1072"/>
                <a:gd name="T7" fmla="*/ 2147483647 h 1051"/>
                <a:gd name="T8" fmla="*/ 2147483647 w 1072"/>
                <a:gd name="T9" fmla="*/ 2147483647 h 1051"/>
                <a:gd name="T10" fmla="*/ 2147483647 w 1072"/>
                <a:gd name="T11" fmla="*/ 2147483647 h 1051"/>
                <a:gd name="T12" fmla="*/ 2147483647 w 1072"/>
                <a:gd name="T13" fmla="*/ 2147483647 h 1051"/>
                <a:gd name="T14" fmla="*/ 2147483647 w 1072"/>
                <a:gd name="T15" fmla="*/ 2147483647 h 1051"/>
                <a:gd name="T16" fmla="*/ 2147483647 w 1072"/>
                <a:gd name="T17" fmla="*/ 2147483647 h 1051"/>
                <a:gd name="T18" fmla="*/ 2147483647 w 1072"/>
                <a:gd name="T19" fmla="*/ 2147483647 h 1051"/>
                <a:gd name="T20" fmla="*/ 2147483647 w 107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6" name="Freeform 12"/>
            <p:cNvSpPr>
              <a:spLocks/>
            </p:cNvSpPr>
            <p:nvPr/>
          </p:nvSpPr>
          <p:spPr bwMode="auto">
            <a:xfrm>
              <a:off x="2383145" y="930998"/>
              <a:ext cx="173221" cy="262433"/>
            </a:xfrm>
            <a:custGeom>
              <a:avLst/>
              <a:gdLst>
                <a:gd name="T0" fmla="*/ 2147483647 w 666"/>
                <a:gd name="T1" fmla="*/ 2041005944 h 1009"/>
                <a:gd name="T2" fmla="*/ 2147483647 w 666"/>
                <a:gd name="T3" fmla="*/ 2041005944 h 1009"/>
                <a:gd name="T4" fmla="*/ 2147483647 w 666"/>
                <a:gd name="T5" fmla="*/ 0 h 1009"/>
                <a:gd name="T6" fmla="*/ 0 w 666"/>
                <a:gd name="T7" fmla="*/ 0 h 1009"/>
                <a:gd name="T8" fmla="*/ 0 w 666"/>
                <a:gd name="T9" fmla="*/ 2041005944 h 1009"/>
                <a:gd name="T10" fmla="*/ 2147483647 w 666"/>
                <a:gd name="T11" fmla="*/ 2041005944 h 1009"/>
                <a:gd name="T12" fmla="*/ 2147483647 w 666"/>
                <a:gd name="T13" fmla="*/ 2147483647 h 1009"/>
                <a:gd name="T14" fmla="*/ 2147483647 w 666"/>
                <a:gd name="T15" fmla="*/ 2147483647 h 1009"/>
                <a:gd name="T16" fmla="*/ 2147483647 w 666"/>
                <a:gd name="T17" fmla="*/ 204100594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7" name="Freeform 13"/>
            <p:cNvSpPr>
              <a:spLocks/>
            </p:cNvSpPr>
            <p:nvPr/>
          </p:nvSpPr>
          <p:spPr bwMode="auto">
            <a:xfrm>
              <a:off x="2605523" y="930998"/>
              <a:ext cx="154755" cy="262433"/>
            </a:xfrm>
            <a:custGeom>
              <a:avLst/>
              <a:gdLst>
                <a:gd name="T0" fmla="*/ 0 w 595"/>
                <a:gd name="T1" fmla="*/ 2147483647 h 1009"/>
                <a:gd name="T2" fmla="*/ 2147483647 w 595"/>
                <a:gd name="T3" fmla="*/ 2147483647 h 1009"/>
                <a:gd name="T4" fmla="*/ 2147483647 w 595"/>
                <a:gd name="T5" fmla="*/ 2147483647 h 1009"/>
                <a:gd name="T6" fmla="*/ 2147483647 w 595"/>
                <a:gd name="T7" fmla="*/ 2147483647 h 1009"/>
                <a:gd name="T8" fmla="*/ 2147483647 w 595"/>
                <a:gd name="T9" fmla="*/ 2147483647 h 1009"/>
                <a:gd name="T10" fmla="*/ 2147483647 w 595"/>
                <a:gd name="T11" fmla="*/ 2147483647 h 1009"/>
                <a:gd name="T12" fmla="*/ 2147483647 w 595"/>
                <a:gd name="T13" fmla="*/ 2147483647 h 1009"/>
                <a:gd name="T14" fmla="*/ 2147483647 w 595"/>
                <a:gd name="T15" fmla="*/ 2147483647 h 1009"/>
                <a:gd name="T16" fmla="*/ 2147483647 w 595"/>
                <a:gd name="T17" fmla="*/ 2041005944 h 1009"/>
                <a:gd name="T18" fmla="*/ 2147483647 w 595"/>
                <a:gd name="T19" fmla="*/ 2041005944 h 1009"/>
                <a:gd name="T20" fmla="*/ 2147483647 w 595"/>
                <a:gd name="T21" fmla="*/ 0 h 1009"/>
                <a:gd name="T22" fmla="*/ 0 w 595"/>
                <a:gd name="T23" fmla="*/ 0 h 1009"/>
                <a:gd name="T24" fmla="*/ 0 w 595"/>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8" name="Freeform 14"/>
            <p:cNvSpPr>
              <a:spLocks/>
            </p:cNvSpPr>
            <p:nvPr/>
          </p:nvSpPr>
          <p:spPr bwMode="auto">
            <a:xfrm>
              <a:off x="2807094" y="925536"/>
              <a:ext cx="181284" cy="273356"/>
            </a:xfrm>
            <a:custGeom>
              <a:avLst/>
              <a:gdLst>
                <a:gd name="T0" fmla="*/ 2147483647 w 295"/>
                <a:gd name="T1" fmla="*/ 2147483647 h 445"/>
                <a:gd name="T2" fmla="*/ 2147483647 w 295"/>
                <a:gd name="T3" fmla="*/ 0 h 445"/>
                <a:gd name="T4" fmla="*/ 2147483647 w 295"/>
                <a:gd name="T5" fmla="*/ 2147483647 h 445"/>
                <a:gd name="T6" fmla="*/ 2147483647 w 295"/>
                <a:gd name="T7" fmla="*/ 2147483647 h 445"/>
                <a:gd name="T8" fmla="*/ 2147483647 w 295"/>
                <a:gd name="T9" fmla="*/ 2147483647 h 445"/>
                <a:gd name="T10" fmla="*/ 2147483647 w 295"/>
                <a:gd name="T11" fmla="*/ 2147483647 h 445"/>
                <a:gd name="T12" fmla="*/ 2147483647 w 295"/>
                <a:gd name="T13" fmla="*/ 2147483647 h 445"/>
                <a:gd name="T14" fmla="*/ 2147483647 w 295"/>
                <a:gd name="T15" fmla="*/ 2147483647 h 445"/>
                <a:gd name="T16" fmla="*/ 0 w 295"/>
                <a:gd name="T17" fmla="*/ 2147483647 h 445"/>
                <a:gd name="T18" fmla="*/ 2147483647 w 295"/>
                <a:gd name="T19" fmla="*/ 2147483647 h 445"/>
                <a:gd name="T20" fmla="*/ 2147483647 w 295"/>
                <a:gd name="T21" fmla="*/ 2147483647 h 445"/>
                <a:gd name="T22" fmla="*/ 2147483647 w 295"/>
                <a:gd name="T23" fmla="*/ 2147483647 h 445"/>
                <a:gd name="T24" fmla="*/ 2147483647 w 295"/>
                <a:gd name="T25" fmla="*/ 2147483647 h 445"/>
                <a:gd name="T26" fmla="*/ 2147483647 w 295"/>
                <a:gd name="T27" fmla="*/ 2147483647 h 445"/>
                <a:gd name="T28" fmla="*/ 2147483647 w 295"/>
                <a:gd name="T29" fmla="*/ 2147483647 h 445"/>
                <a:gd name="T30" fmla="*/ 2147483647 w 295"/>
                <a:gd name="T31" fmla="*/ 2147483647 h 445"/>
                <a:gd name="T32" fmla="*/ 2147483647 w 295"/>
                <a:gd name="T33" fmla="*/ 214748364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sp>
        <p:nvSpPr>
          <p:cNvPr id="20" name="Rectangle 22"/>
          <p:cNvSpPr>
            <a:spLocks noGrp="1" noChangeArrowheads="1"/>
          </p:cNvSpPr>
          <p:nvPr>
            <p:ph type="ctrTitle" sz="quarter"/>
          </p:nvPr>
        </p:nvSpPr>
        <p:spPr>
          <a:xfrm>
            <a:off x="3227388" y="4370387"/>
            <a:ext cx="5383212" cy="1191632"/>
          </a:xfrm>
          <a:prstGeom prst="rect">
            <a:avLst/>
          </a:prstGeom>
        </p:spPr>
        <p:txBody>
          <a:bodyPr lIns="91440" rIns="91440" anchor="t">
            <a:noAutofit/>
          </a:bodyPr>
          <a:lstStyle>
            <a:lvl1pPr>
              <a:defRPr sz="4000" b="0">
                <a:solidFill>
                  <a:schemeClr val="tx2"/>
                </a:solidFill>
              </a:defRPr>
            </a:lvl1pPr>
          </a:lstStyle>
          <a:p>
            <a:pPr lvl="0"/>
            <a:r>
              <a:rPr lang="en-US" altLang="en-US" noProof="0"/>
              <a:t>Click to edit Master title style</a:t>
            </a:r>
            <a:endParaRPr lang="en-US" altLang="en-US" noProof="0" dirty="0"/>
          </a:p>
        </p:txBody>
      </p:sp>
      <p:sp>
        <p:nvSpPr>
          <p:cNvPr id="21" name="Rectangle 25"/>
          <p:cNvSpPr>
            <a:spLocks noGrp="1" noChangeArrowheads="1"/>
          </p:cNvSpPr>
          <p:nvPr>
            <p:ph type="subTitle" sz="quarter" idx="1"/>
          </p:nvPr>
        </p:nvSpPr>
        <p:spPr>
          <a:xfrm>
            <a:off x="3227388" y="4011615"/>
            <a:ext cx="5383212" cy="301625"/>
          </a:xfrm>
          <a:prstGeom prst="rect">
            <a:avLst/>
          </a:prstGeom>
        </p:spPr>
        <p:txBody>
          <a:bodyPr lIns="91440" rIns="91440"/>
          <a:lstStyle>
            <a:lvl1pPr marL="0" indent="0">
              <a:buFont typeface="Wingdings" pitchFamily="2" charset="2"/>
              <a:buNone/>
              <a:defRPr sz="1400" b="0">
                <a:solidFill>
                  <a:srgbClr val="50616E"/>
                </a:solidFill>
              </a:defRPr>
            </a:lvl1pPr>
          </a:lstStyle>
          <a:p>
            <a:pPr lvl="0"/>
            <a:r>
              <a:rPr lang="en-US" altLang="en-US" noProof="0"/>
              <a:t>Click to edit Master subtitle style</a:t>
            </a:r>
            <a:endParaRPr lang="en-US" altLang="en-US" noProof="0" dirty="0"/>
          </a:p>
        </p:txBody>
      </p:sp>
      <p:sp>
        <p:nvSpPr>
          <p:cNvPr id="22" name="Text Placeholder 9"/>
          <p:cNvSpPr>
            <a:spLocks noGrp="1"/>
          </p:cNvSpPr>
          <p:nvPr>
            <p:ph type="body" sz="quarter" idx="11"/>
          </p:nvPr>
        </p:nvSpPr>
        <p:spPr>
          <a:xfrm>
            <a:off x="3236560" y="5562019"/>
            <a:ext cx="5364515" cy="695902"/>
          </a:xfrm>
          <a:prstGeom prst="rect">
            <a:avLst/>
          </a:prstGeom>
        </p:spPr>
        <p:txBody>
          <a:bodyPr>
            <a:normAutofit/>
          </a:bodyPr>
          <a:lstStyle>
            <a:lvl1pPr marL="0" indent="0">
              <a:defRPr sz="1400" b="0" i="0" baseline="0"/>
            </a:lvl1pPr>
          </a:lstStyle>
          <a:p>
            <a:pPr lvl="0"/>
            <a:r>
              <a:rPr lang="en-US"/>
              <a:t>Edit Master text styles</a:t>
            </a:r>
          </a:p>
        </p:txBody>
      </p:sp>
      <p:sp>
        <p:nvSpPr>
          <p:cNvPr id="23" name="Rectangle 22"/>
          <p:cNvSpPr/>
          <p:nvPr userDrawn="1"/>
        </p:nvSpPr>
        <p:spPr>
          <a:xfrm>
            <a:off x="211492" y="6495809"/>
            <a:ext cx="4495800" cy="230832"/>
          </a:xfrm>
          <a:prstGeom prst="rect">
            <a:avLst/>
          </a:prstGeom>
        </p:spPr>
        <p:txBody>
          <a:bodyPr>
            <a:spAutoFit/>
          </a:bodyPr>
          <a:lstStyle/>
          <a:p>
            <a:pPr fontAlgn="auto">
              <a:spcBef>
                <a:spcPts val="0"/>
              </a:spcBef>
              <a:spcAft>
                <a:spcPts val="0"/>
              </a:spcAft>
              <a:defRPr/>
            </a:pPr>
            <a:r>
              <a:rPr lang="en-US" sz="900" dirty="0">
                <a:solidFill>
                  <a:srgbClr val="51626F"/>
                </a:solidFill>
                <a:ea typeface="+mn-ea"/>
                <a:cs typeface="Arial" pitchFamily="34" charset="0"/>
              </a:rPr>
              <a:t>© Copyright 2024</a:t>
            </a:r>
            <a:r>
              <a:rPr lang="en-US" sz="900" baseline="0" dirty="0">
                <a:solidFill>
                  <a:srgbClr val="51626F"/>
                </a:solidFill>
                <a:ea typeface="+mn-ea"/>
                <a:cs typeface="Arial" pitchFamily="34" charset="0"/>
              </a:rPr>
              <a:t> </a:t>
            </a:r>
            <a:r>
              <a:rPr lang="en-US" sz="900" dirty="0">
                <a:solidFill>
                  <a:srgbClr val="51626F"/>
                </a:solidFill>
                <a:ea typeface="+mn-ea"/>
                <a:cs typeface="Arial" pitchFamily="34" charset="0"/>
              </a:rPr>
              <a:t>by K&amp;L Gates LLP. All rights reserved.</a:t>
            </a:r>
          </a:p>
        </p:txBody>
      </p:sp>
    </p:spTree>
    <p:extLst>
      <p:ext uri="{BB962C8B-B14F-4D97-AF65-F5344CB8AC3E}">
        <p14:creationId xmlns:p14="http://schemas.microsoft.com/office/powerpoint/2010/main" val="1730181326"/>
      </p:ext>
    </p:extLst>
  </p:cSld>
  <p:clrMapOvr>
    <a:masterClrMapping/>
  </p:clrMapOvr>
</p:sldLayout>
</file>

<file path=ppt/slideLayouts/slideLayout3.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Featur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5300" y="272214"/>
            <a:ext cx="6286500" cy="1164699"/>
          </a:xfrm>
          <a:prstGeom prst="rect">
            <a:avLst/>
          </a:prstGeom>
        </p:spPr>
        <p:txBody>
          <a:bodyPr anchor="t">
            <a:noAutofit/>
          </a:bodyPr>
          <a:lstStyle>
            <a:lvl1pPr>
              <a:defRPr sz="4000" b="0" baseline="0">
                <a:solidFill>
                  <a:schemeClr val="tx1"/>
                </a:solidFill>
              </a:defRPr>
            </a:lvl1pPr>
          </a:lstStyle>
          <a:p>
            <a:r>
              <a:rPr lang="en-US" dirty="0"/>
              <a:t>Click to Edit Master Feature Title Style</a:t>
            </a:r>
          </a:p>
        </p:txBody>
      </p:sp>
      <p:sp>
        <p:nvSpPr>
          <p:cNvPr id="7"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0" name="Rectangle 34"/>
          <p:cNvSpPr>
            <a:spLocks noGrp="1" noChangeArrowheads="1"/>
          </p:cNvSpPr>
          <p:nvPr>
            <p:ph type="dt" sz="half" idx="2"/>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11"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13" name="Straight Connector 12"/>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userDrawn="1"/>
        </p:nvSpPr>
        <p:spPr>
          <a:xfrm>
            <a:off x="0" y="2"/>
            <a:ext cx="143692" cy="74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6765523"/>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1"/>
          <p:cNvSpPr>
            <a:spLocks noGrp="1" noChangeArrowheads="1"/>
          </p:cNvSpPr>
          <p:nvPr>
            <p:ph type="ftr" sz="quarter" idx="14"/>
          </p:nvPr>
        </p:nvSpPr>
        <p:spPr>
          <a:ln/>
        </p:spPr>
        <p:txBody>
          <a:bodyPr/>
          <a:lstStyle>
            <a:lvl1pPr>
              <a:defRPr/>
            </a:lvl1pPr>
          </a:lstStyle>
          <a:p>
            <a:pPr>
              <a:defRPr/>
            </a:pPr>
            <a:r>
              <a:rPr lang="en-US" altLang="en-US" dirty="0"/>
              <a:t>klgates.com</a:t>
            </a:r>
          </a:p>
        </p:txBody>
      </p:sp>
      <p:sp>
        <p:nvSpPr>
          <p:cNvPr id="5" name="Rectangle 34"/>
          <p:cNvSpPr>
            <a:spLocks noGrp="1" noChangeArrowheads="1"/>
          </p:cNvSpPr>
          <p:nvPr>
            <p:ph type="dt" sz="half" idx="15"/>
          </p:nvPr>
        </p:nvSpPr>
        <p:spPr>
          <a:ln/>
        </p:spPr>
        <p:txBody>
          <a:bodyPr/>
          <a:lstStyle>
            <a:lvl1pPr>
              <a:defRPr/>
            </a:lvl1pPr>
          </a:lstStyle>
          <a:p>
            <a:pPr>
              <a:defRPr/>
            </a:pPr>
            <a:r>
              <a:rPr lang="en-US" altLang="en-US"/>
              <a:t>2024</a:t>
            </a:r>
            <a:endParaRPr lang="en-US" altLang="en-US" dirty="0"/>
          </a:p>
        </p:txBody>
      </p:sp>
      <p:sp>
        <p:nvSpPr>
          <p:cNvPr id="6" name="Rectangle 35"/>
          <p:cNvSpPr>
            <a:spLocks noGrp="1" noChangeArrowheads="1"/>
          </p:cNvSpPr>
          <p:nvPr>
            <p:ph type="sldNum" sz="quarter" idx="16"/>
          </p:nvPr>
        </p:nvSpPr>
        <p:spPr>
          <a:ln/>
        </p:spPr>
        <p:txBody>
          <a:bodyPr/>
          <a:lstStyle>
            <a:lvl1pPr>
              <a:defRPr/>
            </a:lvl1pPr>
          </a:lstStyle>
          <a:p>
            <a:pPr>
              <a:defRPr/>
            </a:pPr>
            <a:fld id="{F6C52ABF-3520-460E-8D10-D8087401F00B}" type="slidenum">
              <a:rPr lang="en-US" altLang="en-US"/>
              <a:pPr>
                <a:defRPr/>
              </a:pPr>
              <a:t>‹#›</a:t>
            </a:fld>
            <a:endParaRPr lang="en-US" altLang="en-US" dirty="0"/>
          </a:p>
        </p:txBody>
      </p:sp>
      <p:sp>
        <p:nvSpPr>
          <p:cNvPr id="8"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sz="quarter" idx="17"/>
          </p:nvPr>
        </p:nvSpPr>
        <p:spPr>
          <a:xfrm>
            <a:off x="495300" y="1626036"/>
            <a:ext cx="8153400" cy="4590037"/>
          </a:xfrm>
        </p:spPr>
        <p:txBody>
          <a:bodyPr>
            <a:normAutofit/>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424481"/>
      </p:ext>
    </p:extLst>
  </p:cSld>
  <p:clrMapOvr>
    <a:masterClrMapping/>
  </p:clrMapOvr>
</p:sldLayout>
</file>

<file path=ppt/slideLayouts/slideLayout5.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6"/>
          <p:cNvCxnSpPr>
            <a:cxnSpLocks noChangeShapeType="1"/>
          </p:cNvCxnSpPr>
          <p:nvPr userDrawn="1"/>
        </p:nvCxnSpPr>
        <p:spPr bwMode="auto">
          <a:xfrm>
            <a:off x="4549775" y="1626036"/>
            <a:ext cx="0" cy="46826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31"/>
          <p:cNvSpPr>
            <a:spLocks noGrp="1" noChangeArrowheads="1"/>
          </p:cNvSpPr>
          <p:nvPr>
            <p:ph type="ftr" sz="quarter" idx="10"/>
          </p:nvPr>
        </p:nvSpPr>
        <p:spPr/>
        <p:txBody>
          <a:bodyPr/>
          <a:lstStyle>
            <a:lvl1pPr>
              <a:defRPr/>
            </a:lvl1pPr>
          </a:lstStyle>
          <a:p>
            <a:pPr>
              <a:defRPr/>
            </a:pPr>
            <a:r>
              <a:rPr lang="en-US" altLang="en-US" dirty="0"/>
              <a:t>klgates.com</a:t>
            </a:r>
          </a:p>
        </p:txBody>
      </p:sp>
      <p:sp>
        <p:nvSpPr>
          <p:cNvPr id="7" name="Rectangle 34"/>
          <p:cNvSpPr>
            <a:spLocks noGrp="1" noChangeArrowheads="1"/>
          </p:cNvSpPr>
          <p:nvPr>
            <p:ph type="dt" sz="half" idx="11"/>
          </p:nvPr>
        </p:nvSpPr>
        <p:spPr/>
        <p:txBody>
          <a:bodyPr/>
          <a:lstStyle>
            <a:lvl1pPr>
              <a:defRPr/>
            </a:lvl1pPr>
          </a:lstStyle>
          <a:p>
            <a:pPr>
              <a:defRPr/>
            </a:pPr>
            <a:r>
              <a:rPr lang="en-US" altLang="en-US"/>
              <a:t>2024</a:t>
            </a:r>
            <a:endParaRPr lang="en-US" altLang="en-US" dirty="0"/>
          </a:p>
        </p:txBody>
      </p:sp>
      <p:sp>
        <p:nvSpPr>
          <p:cNvPr id="8" name="Rectangle 35"/>
          <p:cNvSpPr>
            <a:spLocks noGrp="1" noChangeArrowheads="1"/>
          </p:cNvSpPr>
          <p:nvPr>
            <p:ph type="sldNum" sz="quarter" idx="12"/>
          </p:nvPr>
        </p:nvSpPr>
        <p:spPr/>
        <p:txBody>
          <a:bodyPr/>
          <a:lstStyle>
            <a:lvl1pPr>
              <a:defRPr/>
            </a:lvl1pPr>
          </a:lstStyle>
          <a:p>
            <a:pPr>
              <a:defRPr/>
            </a:pPr>
            <a:fld id="{E8985155-A45C-4089-A89E-2A3E32B6F0E3}" type="slidenum">
              <a:rPr lang="en-US" altLang="en-US"/>
              <a:pPr>
                <a:defRPr/>
              </a:pPr>
              <a:t>‹#›</a:t>
            </a:fld>
            <a:endParaRPr lang="en-US" altLang="en-US" dirty="0"/>
          </a:p>
        </p:txBody>
      </p:sp>
      <p:sp>
        <p:nvSpPr>
          <p:cNvPr id="9"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15" name="Content Placeholder 14"/>
          <p:cNvSpPr>
            <a:spLocks noGrp="1"/>
          </p:cNvSpPr>
          <p:nvPr>
            <p:ph sz="quarter" idx="16"/>
          </p:nvPr>
        </p:nvSpPr>
        <p:spPr>
          <a:xfrm>
            <a:off x="495299" y="1626036"/>
            <a:ext cx="3956051" cy="4682689"/>
          </a:xfrm>
        </p:spPr>
        <p:txBody>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Content Placeholder 16"/>
          <p:cNvSpPr>
            <a:spLocks noGrp="1"/>
          </p:cNvSpPr>
          <p:nvPr>
            <p:ph sz="quarter" idx="17"/>
          </p:nvPr>
        </p:nvSpPr>
        <p:spPr>
          <a:xfrm>
            <a:off x="4675188" y="1626036"/>
            <a:ext cx="3973512" cy="4682689"/>
          </a:xfrm>
        </p:spPr>
        <p:txBody>
          <a:bodyPr/>
          <a:lstStyle>
            <a:lvl1pPr marL="0" indent="0">
              <a:defRPr/>
            </a:lvl1pPr>
            <a:lvl2pPr indent="0">
              <a:defRPr/>
            </a:lvl2pPr>
            <a:lvl3pPr indent="0">
              <a:defRPr/>
            </a:lvl3pPr>
            <a:lvl4pPr indent="0">
              <a:defRPr/>
            </a:lvl4pPr>
            <a:lvl5pPr inden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73459215"/>
      </p:ext>
    </p:extLst>
  </p:cSld>
  <p:clrMapOvr>
    <a:masterClrMapping/>
  </p:clrMapOvr>
</p:sldLayout>
</file>

<file path=ppt/slideLayouts/slideLayout6.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lour Block_Two Column">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92126" y="1626036"/>
            <a:ext cx="2632075" cy="4624388"/>
          </a:xfrm>
          <a:prstGeom prst="rect">
            <a:avLst/>
          </a:prstGeom>
          <a:solidFill>
            <a:schemeClr val="accent1"/>
          </a:solidFill>
        </p:spPr>
        <p:txBody>
          <a:bodyPr lIns="180000" tIns="180000" rIns="180000" bIns="180000" anchor="t">
            <a:normAutofit/>
          </a:bodyPr>
          <a:lstStyle>
            <a:lvl1pPr marL="0" indent="0">
              <a:buFont typeface="Arial" panose="020B0604020202020204" pitchFamily="34" charset="0"/>
              <a:buNone/>
              <a:defRPr sz="26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featured content or key takeaway</a:t>
            </a:r>
            <a:endParaRPr lang="en-AU" dirty="0"/>
          </a:p>
        </p:txBody>
      </p:sp>
      <p:sp>
        <p:nvSpPr>
          <p:cNvPr id="9"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11"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2" name="Rectangle 34"/>
          <p:cNvSpPr>
            <a:spLocks noGrp="1" noChangeArrowheads="1"/>
          </p:cNvSpPr>
          <p:nvPr>
            <p:ph type="dt" sz="half" idx="14"/>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13"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14" name="Straight Connector 13"/>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quarter" idx="15"/>
          </p:nvPr>
        </p:nvSpPr>
        <p:spPr>
          <a:xfrm>
            <a:off x="3328194" y="1626036"/>
            <a:ext cx="5383212" cy="4624388"/>
          </a:xfrm>
        </p:spPr>
        <p:txBody>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80649229"/>
      </p:ext>
    </p:extLst>
  </p:cSld>
  <p:clrMapOvr>
    <a:masterClrMapping/>
  </p:clrMapOvr>
</p:sldLayout>
</file>

<file path=ppt/slideLayouts/slideLayout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Featured Content and Text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11"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2" name="Rectangle 34"/>
          <p:cNvSpPr>
            <a:spLocks noGrp="1" noChangeArrowheads="1"/>
          </p:cNvSpPr>
          <p:nvPr>
            <p:ph type="dt" sz="half" idx="14"/>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13"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14" name="Straight Connector 13"/>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9"/>
          <p:cNvSpPr>
            <a:spLocks noGrp="1"/>
          </p:cNvSpPr>
          <p:nvPr>
            <p:ph type="body" sz="quarter" idx="13" hasCustomPrompt="1"/>
          </p:nvPr>
        </p:nvSpPr>
        <p:spPr>
          <a:xfrm>
            <a:off x="492126" y="1613336"/>
            <a:ext cx="2632075" cy="1246909"/>
          </a:xfrm>
          <a:prstGeom prst="rect">
            <a:avLst/>
          </a:prstGeom>
          <a:noFill/>
        </p:spPr>
        <p:txBody>
          <a:bodyPr lIns="180000" tIns="180000" rIns="180000" bIns="180000" anchor="t"/>
          <a:lstStyle>
            <a:lvl1pPr marL="0" indent="0">
              <a:buFont typeface="Arial" panose="020B0604020202020204" pitchFamily="34" charset="0"/>
              <a:buNone/>
              <a:defRPr sz="2000" b="1"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featured content or key takeaway</a:t>
            </a:r>
            <a:endParaRPr lang="en-AU" dirty="0"/>
          </a:p>
        </p:txBody>
      </p:sp>
      <p:sp>
        <p:nvSpPr>
          <p:cNvPr id="16" name="Text Placeholder 9"/>
          <p:cNvSpPr>
            <a:spLocks noGrp="1"/>
          </p:cNvSpPr>
          <p:nvPr>
            <p:ph type="body" sz="quarter" idx="15" hasCustomPrompt="1"/>
          </p:nvPr>
        </p:nvSpPr>
        <p:spPr>
          <a:xfrm>
            <a:off x="492126" y="2869480"/>
            <a:ext cx="2632075" cy="3460395"/>
          </a:xfrm>
          <a:prstGeom prst="rect">
            <a:avLst/>
          </a:prstGeom>
          <a:noFill/>
        </p:spPr>
        <p:txBody>
          <a:bodyPr lIns="180000" tIns="180000" rIns="180000" bIns="180000" anchor="t">
            <a:normAutofit/>
          </a:bodyPr>
          <a:lstStyle>
            <a:lvl1pPr marL="0" indent="0">
              <a:buFont typeface="Arial" panose="020B0604020202020204" pitchFamily="34" charset="0"/>
              <a:buNone/>
              <a:defRPr sz="1400" b="0" baseline="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AU" dirty="0"/>
          </a:p>
        </p:txBody>
      </p:sp>
      <p:sp>
        <p:nvSpPr>
          <p:cNvPr id="17" name="Content Placeholder 4"/>
          <p:cNvSpPr>
            <a:spLocks noGrp="1"/>
          </p:cNvSpPr>
          <p:nvPr>
            <p:ph sz="quarter" idx="16"/>
          </p:nvPr>
        </p:nvSpPr>
        <p:spPr>
          <a:xfrm>
            <a:off x="3388536" y="1613335"/>
            <a:ext cx="5242702" cy="4716541"/>
          </a:xfrm>
        </p:spPr>
        <p:txBody>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8" name="Straight Connector 6"/>
          <p:cNvCxnSpPr>
            <a:cxnSpLocks noChangeShapeType="1"/>
          </p:cNvCxnSpPr>
          <p:nvPr userDrawn="1"/>
        </p:nvCxnSpPr>
        <p:spPr bwMode="auto">
          <a:xfrm flipV="1">
            <a:off x="3256368" y="1626036"/>
            <a:ext cx="0" cy="47038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3597973"/>
      </p:ext>
    </p:extLst>
  </p:cSld>
  <p:clrMapOvr>
    <a:masterClrMapping/>
  </p:clrMapOvr>
</p:sldLayout>
</file>

<file path=ppt/slideLayouts/slideLayout8.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7"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0" name="Rectangle 34"/>
          <p:cNvSpPr>
            <a:spLocks noGrp="1" noChangeArrowheads="1"/>
          </p:cNvSpPr>
          <p:nvPr>
            <p:ph type="dt" sz="half" idx="2"/>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11"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cxnSp>
        <p:nvCxnSpPr>
          <p:cNvPr id="13" name="Straight Connector 12"/>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07201803"/>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lumn w/ Flow Diagram">
    <p:spTree>
      <p:nvGrpSpPr>
        <p:cNvPr id="1" name=""/>
        <p:cNvGrpSpPr/>
        <p:nvPr/>
      </p:nvGrpSpPr>
      <p:grpSpPr>
        <a:xfrm>
          <a:off x="0" y="0"/>
          <a:ext cx="0" cy="0"/>
          <a:chOff x="0" y="0"/>
          <a:chExt cx="0" cy="0"/>
        </a:xfrm>
      </p:grpSpPr>
      <p:sp>
        <p:nvSpPr>
          <p:cNvPr id="7" name="Pentagon 14"/>
          <p:cNvSpPr>
            <a:spLocks/>
          </p:cNvSpPr>
          <p:nvPr userDrawn="1"/>
        </p:nvSpPr>
        <p:spPr bwMode="auto">
          <a:xfrm rot="10800000" flipV="1">
            <a:off x="4714559" y="1505788"/>
            <a:ext cx="3963987" cy="388938"/>
          </a:xfrm>
          <a:custGeom>
            <a:avLst/>
            <a:gdLst>
              <a:gd name="T0" fmla="*/ 0 w 3844506"/>
              <a:gd name="T1" fmla="*/ 0 h 560717"/>
              <a:gd name="T2" fmla="*/ 4762840 w 3844506"/>
              <a:gd name="T3" fmla="*/ 0 h 560717"/>
              <a:gd name="T4" fmla="*/ 4529279 w 3844506"/>
              <a:gd name="T5" fmla="*/ 21115 h 560717"/>
              <a:gd name="T6" fmla="*/ 4762840 w 3844506"/>
              <a:gd name="T7" fmla="*/ 43238 h 560717"/>
              <a:gd name="T8" fmla="*/ 0 w 3844506"/>
              <a:gd name="T9" fmla="*/ 43238 h 560717"/>
              <a:gd name="T10" fmla="*/ 0 w 3844506"/>
              <a:gd name="T11" fmla="*/ 0 h 560717"/>
              <a:gd name="T12" fmla="*/ 0 60000 65536"/>
              <a:gd name="T13" fmla="*/ 0 60000 65536"/>
              <a:gd name="T14" fmla="*/ 0 60000 65536"/>
              <a:gd name="T15" fmla="*/ 0 60000 65536"/>
              <a:gd name="T16" fmla="*/ 0 60000 65536"/>
              <a:gd name="T17" fmla="*/ 0 60000 65536"/>
              <a:gd name="T18" fmla="*/ 0 w 3844506"/>
              <a:gd name="T19" fmla="*/ 0 h 560717"/>
              <a:gd name="T20" fmla="*/ 3844506 w 3844506"/>
              <a:gd name="T21" fmla="*/ 560717 h 560717"/>
            </a:gdLst>
            <a:ahLst/>
            <a:cxnLst>
              <a:cxn ang="T12">
                <a:pos x="T0" y="T1"/>
              </a:cxn>
              <a:cxn ang="T13">
                <a:pos x="T2" y="T3"/>
              </a:cxn>
              <a:cxn ang="T14">
                <a:pos x="T4" y="T5"/>
              </a:cxn>
              <a:cxn ang="T15">
                <a:pos x="T6" y="T7"/>
              </a:cxn>
              <a:cxn ang="T16">
                <a:pos x="T8" y="T9"/>
              </a:cxn>
              <a:cxn ang="T17">
                <a:pos x="T10" y="T11"/>
              </a:cxn>
            </a:cxnLst>
            <a:rect l="T18" t="T19" r="T20" b="T21"/>
            <a:pathLst>
              <a:path w="3844506" h="560717">
                <a:moveTo>
                  <a:pt x="0" y="0"/>
                </a:moveTo>
                <a:lnTo>
                  <a:pt x="3844506" y="0"/>
                </a:lnTo>
                <a:lnTo>
                  <a:pt x="3655980" y="273820"/>
                </a:lnTo>
                <a:lnTo>
                  <a:pt x="3844506" y="560717"/>
                </a:lnTo>
                <a:lnTo>
                  <a:pt x="0" y="560717"/>
                </a:lnTo>
                <a:lnTo>
                  <a:pt x="0" y="0"/>
                </a:lnTo>
                <a:close/>
              </a:path>
            </a:pathLst>
          </a:custGeom>
          <a:solidFill>
            <a:schemeClr val="tx2"/>
          </a:solidFill>
          <a:ln>
            <a:noFill/>
          </a:ln>
          <a:effectLst/>
        </p:spPr>
        <p:txBody>
          <a:bodyPr anchor="ct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algn="ctr" eaLnBrk="0" hangingPunct="0">
              <a:defRPr/>
            </a:pPr>
            <a:endParaRPr lang="en-US" altLang="en-US" sz="2000" b="1" dirty="0">
              <a:solidFill>
                <a:schemeClr val="bg1"/>
              </a:solidFill>
              <a:cs typeface="+mn-cs"/>
            </a:endParaRPr>
          </a:p>
        </p:txBody>
      </p:sp>
      <p:sp>
        <p:nvSpPr>
          <p:cNvPr id="9" name="Pentagon 8"/>
          <p:cNvSpPr>
            <a:spLocks noChangeArrowheads="1"/>
          </p:cNvSpPr>
          <p:nvPr userDrawn="1"/>
        </p:nvSpPr>
        <p:spPr bwMode="invGray">
          <a:xfrm>
            <a:off x="499746" y="1505788"/>
            <a:ext cx="4279900" cy="388938"/>
          </a:xfrm>
          <a:prstGeom prst="homePlate">
            <a:avLst>
              <a:gd name="adj" fmla="val 49926"/>
            </a:avLst>
          </a:prstGeom>
          <a:solidFill>
            <a:schemeClr val="accent1"/>
          </a:solidFill>
          <a:ln>
            <a:noFill/>
          </a:ln>
        </p:spPr>
        <p:txBody>
          <a:bodyPr anchor="ct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algn="ctr" eaLnBrk="0" hangingPunct="0">
              <a:defRPr/>
            </a:pPr>
            <a:endParaRPr lang="en-US" altLang="en-US" sz="2000" b="1" dirty="0">
              <a:solidFill>
                <a:schemeClr val="bg1"/>
              </a:solidFill>
              <a:cs typeface="+mn-cs"/>
            </a:endParaRPr>
          </a:p>
        </p:txBody>
      </p:sp>
      <p:sp>
        <p:nvSpPr>
          <p:cNvPr id="13" name="Text Placeholder 12"/>
          <p:cNvSpPr>
            <a:spLocks noGrp="1"/>
          </p:cNvSpPr>
          <p:nvPr>
            <p:ph type="body" sz="quarter" idx="13"/>
          </p:nvPr>
        </p:nvSpPr>
        <p:spPr>
          <a:xfrm>
            <a:off x="499746" y="1505788"/>
            <a:ext cx="4051300" cy="388938"/>
          </a:xfrm>
          <a:prstGeom prst="rect">
            <a:avLst/>
          </a:prstGeom>
        </p:spPr>
        <p:txBody>
          <a:bodyPr anchor="ctr"/>
          <a:lstStyle>
            <a:lvl1pPr algn="ctr">
              <a:defRPr sz="2000" b="1">
                <a:solidFill>
                  <a:schemeClr val="bg1"/>
                </a:solidFill>
              </a:defRPr>
            </a:lvl1pPr>
          </a:lstStyle>
          <a:p>
            <a:pPr lvl="0"/>
            <a:r>
              <a:rPr lang="en-US"/>
              <a:t>Edit Master text styles</a:t>
            </a:r>
          </a:p>
        </p:txBody>
      </p:sp>
      <p:sp>
        <p:nvSpPr>
          <p:cNvPr id="14" name="Text Placeholder 12"/>
          <p:cNvSpPr>
            <a:spLocks noGrp="1"/>
          </p:cNvSpPr>
          <p:nvPr>
            <p:ph type="body" sz="quarter" idx="14"/>
          </p:nvPr>
        </p:nvSpPr>
        <p:spPr>
          <a:xfrm>
            <a:off x="4941570" y="1505787"/>
            <a:ext cx="3736975" cy="388938"/>
          </a:xfrm>
          <a:prstGeom prst="rect">
            <a:avLst/>
          </a:prstGeom>
        </p:spPr>
        <p:txBody>
          <a:bodyPr anchor="ctr"/>
          <a:lstStyle>
            <a:lvl1pPr algn="ctr">
              <a:defRPr sz="2000" b="1">
                <a:solidFill>
                  <a:schemeClr val="bg1"/>
                </a:solidFill>
              </a:defRPr>
            </a:lvl1pPr>
          </a:lstStyle>
          <a:p>
            <a:pPr lvl="0"/>
            <a:r>
              <a:rPr lang="en-US"/>
              <a:t>Edit Master text styles</a:t>
            </a:r>
          </a:p>
        </p:txBody>
      </p:sp>
      <p:sp>
        <p:nvSpPr>
          <p:cNvPr id="10" name="Rectangle 31"/>
          <p:cNvSpPr>
            <a:spLocks noGrp="1" noChangeArrowheads="1"/>
          </p:cNvSpPr>
          <p:nvPr>
            <p:ph type="ftr" sz="quarter" idx="15"/>
          </p:nvPr>
        </p:nvSpPr>
        <p:spPr/>
        <p:txBody>
          <a:bodyPr/>
          <a:lstStyle>
            <a:lvl1pPr>
              <a:defRPr/>
            </a:lvl1pPr>
          </a:lstStyle>
          <a:p>
            <a:pPr>
              <a:defRPr/>
            </a:pPr>
            <a:r>
              <a:rPr lang="en-US" altLang="en-US" dirty="0"/>
              <a:t>klgates.com</a:t>
            </a:r>
          </a:p>
        </p:txBody>
      </p:sp>
      <p:sp>
        <p:nvSpPr>
          <p:cNvPr id="11" name="Rectangle 34"/>
          <p:cNvSpPr>
            <a:spLocks noGrp="1" noChangeArrowheads="1"/>
          </p:cNvSpPr>
          <p:nvPr>
            <p:ph type="dt" sz="half" idx="16"/>
          </p:nvPr>
        </p:nvSpPr>
        <p:spPr/>
        <p:txBody>
          <a:bodyPr/>
          <a:lstStyle>
            <a:lvl1pPr>
              <a:defRPr/>
            </a:lvl1pPr>
          </a:lstStyle>
          <a:p>
            <a:pPr>
              <a:defRPr/>
            </a:pPr>
            <a:r>
              <a:rPr lang="en-US" altLang="en-US"/>
              <a:t>2024</a:t>
            </a:r>
            <a:endParaRPr lang="en-US" altLang="en-US" dirty="0"/>
          </a:p>
        </p:txBody>
      </p:sp>
      <p:sp>
        <p:nvSpPr>
          <p:cNvPr id="12" name="Rectangle 35"/>
          <p:cNvSpPr>
            <a:spLocks noGrp="1" noChangeArrowheads="1"/>
          </p:cNvSpPr>
          <p:nvPr>
            <p:ph type="sldNum" sz="quarter" idx="17"/>
          </p:nvPr>
        </p:nvSpPr>
        <p:spPr/>
        <p:txBody>
          <a:bodyPr/>
          <a:lstStyle>
            <a:lvl1pPr>
              <a:defRPr/>
            </a:lvl1pPr>
          </a:lstStyle>
          <a:p>
            <a:pPr>
              <a:defRPr/>
            </a:pPr>
            <a:fld id="{91EC485C-CCEB-4BB5-BFD2-E3F8F28AB9BF}" type="slidenum">
              <a:rPr lang="en-US" altLang="en-US"/>
              <a:pPr>
                <a:defRPr/>
              </a:pPr>
              <a:t>‹#›</a:t>
            </a:fld>
            <a:endParaRPr lang="en-US" altLang="en-US" dirty="0"/>
          </a:p>
        </p:txBody>
      </p:sp>
      <p:sp>
        <p:nvSpPr>
          <p:cNvPr id="16" name="Title 1"/>
          <p:cNvSpPr>
            <a:spLocks noGrp="1"/>
          </p:cNvSpPr>
          <p:nvPr>
            <p:ph type="title" hasCustomPrompt="1"/>
          </p:nvPr>
        </p:nvSpPr>
        <p:spPr>
          <a:xfrm>
            <a:off x="495300" y="782638"/>
            <a:ext cx="8153400" cy="476250"/>
          </a:xfrm>
          <a:prstGeom prst="rect">
            <a:avLst/>
          </a:prstGeom>
        </p:spPr>
        <p:txBody>
          <a:bodyPr anchor="t"/>
          <a:lstStyle>
            <a:lvl1pPr>
              <a:defRPr>
                <a:solidFill>
                  <a:schemeClr val="accent1"/>
                </a:solidFill>
              </a:defRPr>
            </a:lvl1pPr>
          </a:lstStyle>
          <a:p>
            <a:r>
              <a:rPr lang="en-US" dirty="0"/>
              <a:t>Click to Edit Master Title Style</a:t>
            </a:r>
          </a:p>
        </p:txBody>
      </p:sp>
      <p:sp>
        <p:nvSpPr>
          <p:cNvPr id="5" name="Content Placeholder 4"/>
          <p:cNvSpPr>
            <a:spLocks noGrp="1"/>
          </p:cNvSpPr>
          <p:nvPr>
            <p:ph sz="quarter" idx="18"/>
          </p:nvPr>
        </p:nvSpPr>
        <p:spPr>
          <a:xfrm>
            <a:off x="495300" y="2045540"/>
            <a:ext cx="3932238" cy="4263185"/>
          </a:xfrm>
        </p:spPr>
        <p:txBody>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Content Placeholder 4"/>
          <p:cNvSpPr>
            <a:spLocks noGrp="1"/>
          </p:cNvSpPr>
          <p:nvPr>
            <p:ph sz="quarter" idx="19"/>
          </p:nvPr>
        </p:nvSpPr>
        <p:spPr>
          <a:xfrm>
            <a:off x="4746307" y="2045540"/>
            <a:ext cx="3932238" cy="4263185"/>
          </a:xfrm>
        </p:spPr>
        <p:txBody>
          <a:bodyPr/>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9832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31"/>
          <p:cNvSpPr>
            <a:spLocks noGrp="1" noChangeArrowheads="1"/>
          </p:cNvSpPr>
          <p:nvPr>
            <p:ph type="ftr" sz="quarter" idx="3"/>
          </p:nvPr>
        </p:nvSpPr>
        <p:spPr bwMode="auto">
          <a:xfrm>
            <a:off x="3124200" y="647450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dirty="0"/>
              <a:t>klgates.com</a:t>
            </a:r>
          </a:p>
        </p:txBody>
      </p:sp>
      <p:sp>
        <p:nvSpPr>
          <p:cNvPr id="1058" name="Rectangle 34"/>
          <p:cNvSpPr>
            <a:spLocks noGrp="1" noChangeArrowheads="1"/>
          </p:cNvSpPr>
          <p:nvPr>
            <p:ph type="dt" sz="half" idx="2"/>
          </p:nvPr>
        </p:nvSpPr>
        <p:spPr bwMode="auto">
          <a:xfrm>
            <a:off x="495300" y="647450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a:t>2024</a:t>
            </a:r>
            <a:endParaRPr lang="en-US" altLang="en-US" dirty="0"/>
          </a:p>
        </p:txBody>
      </p:sp>
      <p:sp>
        <p:nvSpPr>
          <p:cNvPr id="1059" name="Rectangle 35"/>
          <p:cNvSpPr>
            <a:spLocks noGrp="1" noChangeArrowheads="1"/>
          </p:cNvSpPr>
          <p:nvPr>
            <p:ph type="sldNum" sz="quarter" idx="4"/>
          </p:nvPr>
        </p:nvSpPr>
        <p:spPr bwMode="auto">
          <a:xfrm>
            <a:off x="6497364" y="648402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grpSp>
        <p:nvGrpSpPr>
          <p:cNvPr id="1030" name="Group 5"/>
          <p:cNvGrpSpPr>
            <a:grpSpLocks noChangeAspect="1"/>
          </p:cNvGrpSpPr>
          <p:nvPr/>
        </p:nvGrpSpPr>
        <p:grpSpPr bwMode="auto">
          <a:xfrm>
            <a:off x="7083425" y="0"/>
            <a:ext cx="1541463" cy="444500"/>
            <a:chOff x="1536" y="7"/>
            <a:chExt cx="2190" cy="631"/>
          </a:xfrm>
        </p:grpSpPr>
        <p:sp>
          <p:nvSpPr>
            <p:cNvPr id="1031"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1032"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dirty="0"/>
            </a:p>
          </p:txBody>
        </p:sp>
        <p:sp>
          <p:nvSpPr>
            <p:cNvPr id="1033"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4"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5"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6"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7"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8"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39"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1040"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grpSp>
      <p:cxnSp>
        <p:nvCxnSpPr>
          <p:cNvPr id="3" name="Straight Connector 2"/>
          <p:cNvCxnSpPr/>
          <p:nvPr userDrawn="1"/>
        </p:nvCxnSpPr>
        <p:spPr bwMode="auto">
          <a:xfrm>
            <a:off x="495300" y="645485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Placeholder 4"/>
          <p:cNvSpPr>
            <a:spLocks noGrp="1"/>
          </p:cNvSpPr>
          <p:nvPr>
            <p:ph type="body" idx="1"/>
          </p:nvPr>
        </p:nvSpPr>
        <p:spPr>
          <a:xfrm>
            <a:off x="495300" y="1626036"/>
            <a:ext cx="8128180" cy="45788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Placeholder 8"/>
          <p:cNvSpPr>
            <a:spLocks noGrp="1"/>
          </p:cNvSpPr>
          <p:nvPr>
            <p:ph type="title"/>
          </p:nvPr>
        </p:nvSpPr>
        <p:spPr>
          <a:xfrm>
            <a:off x="495300" y="698108"/>
            <a:ext cx="8128180" cy="689791"/>
          </a:xfrm>
          <a:prstGeom prst="rect">
            <a:avLst/>
          </a:prstGeom>
        </p:spPr>
        <p:txBody>
          <a:bodyPr vert="horz" lIns="91440" tIns="45720" rIns="91440" bIns="45720" rtlCol="0" anchor="t">
            <a:normAutofit/>
          </a:bodyPr>
          <a:lstStyle/>
          <a:p>
            <a:r>
              <a:rPr lang="en-US"/>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5082" r:id="rId1"/>
    <p:sldLayoutId id="2147484989" r:id="rId2"/>
    <p:sldLayoutId id="2147485089" r:id="rId3"/>
    <p:sldLayoutId id="2147484985" r:id="rId4"/>
    <p:sldLayoutId id="2147484991" r:id="rId5"/>
    <p:sldLayoutId id="2147485078" r:id="rId6"/>
    <p:sldLayoutId id="2147485091" r:id="rId7"/>
    <p:sldLayoutId id="2147484986" r:id="rId8"/>
    <p:sldLayoutId id="2147484993" r:id="rId9"/>
    <p:sldLayoutId id="2147484987" r:id="rId10"/>
    <p:sldLayoutId id="2147485090" r:id="rId11"/>
    <p:sldLayoutId id="2147484997" r:id="rId12"/>
    <p:sldLayoutId id="2147485084" r:id="rId13"/>
    <p:sldLayoutId id="2147484999" r:id="rId14"/>
  </p:sldLayoutIdLst>
  <p:hf hdr="0"/>
  <p:txStyles>
    <p:titleStyle>
      <a:lvl1pPr algn="l" rtl="0" eaLnBrk="1" fontAlgn="base" hangingPunct="1">
        <a:lnSpc>
          <a:spcPct val="90000"/>
        </a:lnSpc>
        <a:spcBef>
          <a:spcPct val="0"/>
        </a:spcBef>
        <a:spcAft>
          <a:spcPct val="0"/>
        </a:spcAft>
        <a:defRPr sz="3000" b="1">
          <a:solidFill>
            <a:schemeClr val="accent1"/>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p:titleStyle>
    <p:bodyStyle>
      <a:lvl1pPr marL="290513" indent="-290513" algn="l" rtl="0" eaLnBrk="1" fontAlgn="base" hangingPunct="1">
        <a:spcBef>
          <a:spcPct val="0"/>
        </a:spcBef>
        <a:spcAft>
          <a:spcPct val="25000"/>
        </a:spcAft>
        <a:buClr>
          <a:srgbClr val="51626F"/>
        </a:buClr>
        <a:buFont typeface="Wingdings" pitchFamily="2" charset="2"/>
        <a:defRPr sz="260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chemeClr val="accent4"/>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chemeClr val="accent3"/>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tx1"/>
        </a:buClr>
        <a:buSzPct val="45000"/>
        <a:buFont typeface="Wingdings" pitchFamily="2" charset="2"/>
        <a:buChar char="q"/>
        <a:defRPr>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sz="quarter"/>
          </p:nvPr>
        </p:nvSpPr>
        <p:spPr>
          <a:xfrm>
            <a:off x="3227388" y="4370387"/>
            <a:ext cx="5808458" cy="1191632"/>
          </a:xfrm>
        </p:spPr>
        <p:txBody>
          <a:bodyPr/>
          <a:lstStyle/>
          <a:p>
            <a:r>
              <a:rPr lang="en-US" sz="3000" dirty="0"/>
              <a:t>Post-Election Policy Presentation - Washington Update</a:t>
            </a:r>
          </a:p>
        </p:txBody>
      </p:sp>
      <p:sp>
        <p:nvSpPr>
          <p:cNvPr id="8" name="Subtitle 7" descr="" title="">
            <a:extLst>
              <a:ext uri="{FF2B5EF4-FFF2-40B4-BE49-F238E27FC236}">
                <a16:creationId xmlns:a16="http://schemas.microsoft.com/office/drawing/2014/main" id="{B7EA92C4-BE48-C0CB-D602-4ACAD1EBC839}"/>
              </a:ext>
            </a:extLst>
          </p:cNvPr>
          <p:cNvSpPr>
            <a:spLocks noGrp="1"/>
          </p:cNvSpPr>
          <p:nvPr>
            <p:ph type="subTitle" sz="quarter" idx="1"/>
          </p:nvPr>
        </p:nvSpPr>
        <p:spPr/>
        <p:txBody>
          <a:bodyPr>
            <a:normAutofit lnSpcReduction="10000"/>
          </a:bodyPr>
          <a:lstStyle/>
          <a:p>
            <a:r>
              <a:rPr lang="en-US" dirty="0"/>
              <a:t>December 4, 2024</a:t>
            </a:r>
          </a:p>
        </p:txBody>
      </p:sp>
      <p:sp>
        <p:nvSpPr>
          <p:cNvPr id="6" name="Text Placeholder 3" descr="" title="">
            <a:extLst>
              <a:ext uri="{FF2B5EF4-FFF2-40B4-BE49-F238E27FC236}">
                <a16:creationId xmlns:a16="http://schemas.microsoft.com/office/drawing/2014/main" id="{C3E5734D-1622-8EE1-8C52-3DC8194A1AAE}"/>
              </a:ext>
            </a:extLst>
          </p:cNvPr>
          <p:cNvSpPr txBox="1">
            <a:spLocks/>
          </p:cNvSpPr>
          <p:nvPr/>
        </p:nvSpPr>
        <p:spPr>
          <a:xfrm>
            <a:off x="2338028" y="5520406"/>
            <a:ext cx="7454900" cy="1562099"/>
          </a:xfrm>
          <a:prstGeom prst="rect">
            <a:avLst/>
          </a:prstGeom>
        </p:spPr>
        <p:txBody>
          <a:bodyPr vert="horz" lIns="91440" tIns="45720" rIns="91440" bIns="45720" rtlCol="0">
            <a:normAutofit/>
          </a:bodyPr>
          <a:lstStyle>
            <a:lvl1pPr marL="0" indent="0" algn="l" rtl="0" eaLnBrk="1" fontAlgn="base" hangingPunct="1">
              <a:spcBef>
                <a:spcPct val="0"/>
              </a:spcBef>
              <a:spcAft>
                <a:spcPct val="25000"/>
              </a:spcAft>
              <a:buClr>
                <a:srgbClr val="51626F"/>
              </a:buClr>
              <a:buFont typeface="Wingdings" pitchFamily="2" charset="2"/>
              <a:defRPr sz="1400" b="0" i="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chemeClr val="accent4"/>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chemeClr val="accent3"/>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tx1"/>
              </a:buClr>
              <a:buSzPct val="45000"/>
              <a:buFont typeface="Wingdings" pitchFamily="2" charset="2"/>
              <a:buChar char="q"/>
              <a:defRPr>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r>
              <a:rPr lang="en-US" sz="1100" b="1" kern="0" dirty="0"/>
              <a:t>Speakers</a:t>
            </a:r>
            <a:r>
              <a:rPr lang="en-US" sz="1100" kern="0" dirty="0"/>
              <a:t>:	</a:t>
            </a:r>
            <a:r>
              <a:rPr lang="en-US" sz="1100" dirty="0"/>
              <a:t>Ryan Carney – Government Affairs Advisor, K&amp;L Gates</a:t>
            </a:r>
          </a:p>
          <a:p>
            <a:pPr marL="914400">
              <a:spcAft>
                <a:spcPts val="350"/>
              </a:spcAft>
              <a:tabLst>
                <a:tab pos="914400" algn="l"/>
              </a:tabLst>
            </a:pPr>
            <a:r>
              <a:rPr lang="en-US" sz="1100" kern="0" dirty="0"/>
              <a:t>Scott Gelbman – Government Affairs Advisor, K&amp;L Gates</a:t>
            </a:r>
          </a:p>
          <a:p>
            <a:pPr marL="914400">
              <a:spcAft>
                <a:spcPts val="350"/>
              </a:spcAft>
              <a:tabLst>
                <a:tab pos="914400" algn="l"/>
              </a:tabLst>
            </a:pPr>
            <a:endParaRPr lang="en-US" sz="1100" kern="0" dirty="0"/>
          </a:p>
          <a:p>
            <a:pPr marL="914400">
              <a:spcAft>
                <a:spcPts val="350"/>
              </a:spcAft>
              <a:tabLst>
                <a:tab pos="914400" algn="l"/>
              </a:tabLst>
            </a:pPr>
            <a:endParaRPr lang="en-US" sz="1100" kern="0" dirty="0"/>
          </a:p>
        </p:txBody>
      </p:sp>
    </p:spTree>
    <p:extLst>
      <p:ext uri="{BB962C8B-B14F-4D97-AF65-F5344CB8AC3E}">
        <p14:creationId xmlns:p14="http://schemas.microsoft.com/office/powerpoint/2010/main" val="353808059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C73DAC19-9977-937E-2D22-7A86B10E9F5B}"/>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CDDAA93E-7199-678E-ABFA-AC892465B44B}"/>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621E5E92-D228-EB71-2F98-843ABA966213}"/>
              </a:ext>
            </a:extLst>
          </p:cNvPr>
          <p:cNvSpPr>
            <a:spLocks noGrp="1"/>
          </p:cNvSpPr>
          <p:nvPr>
            <p:ph type="sldNum" sz="quarter" idx="16"/>
          </p:nvPr>
        </p:nvSpPr>
        <p:spPr/>
        <p:txBody>
          <a:bodyPr/>
          <a:lstStyle/>
          <a:p>
            <a:pPr>
              <a:defRPr/>
            </a:pPr>
            <a:fld id="{F6C52ABF-3520-460E-8D10-D8087401F00B}" type="slidenum">
              <a:rPr lang="en-US" altLang="en-US" smtClean="0"/>
              <a:pPr>
                <a:defRPr/>
              </a:pPr>
              <a:t>9</a:t>
            </a:fld>
            <a:endParaRPr lang="en-US" altLang="en-US" dirty="0"/>
          </a:p>
        </p:txBody>
      </p:sp>
      <p:sp>
        <p:nvSpPr>
          <p:cNvPr id="5" name="Title 4" descr="" title="">
            <a:extLst>
              <a:ext uri="{FF2B5EF4-FFF2-40B4-BE49-F238E27FC236}">
                <a16:creationId xmlns:a16="http://schemas.microsoft.com/office/drawing/2014/main" id="{D6CAFE64-95BB-965B-C318-BBF88B1FAAB1}"/>
              </a:ext>
            </a:extLst>
          </p:cNvPr>
          <p:cNvSpPr>
            <a:spLocks noGrp="1"/>
          </p:cNvSpPr>
          <p:nvPr>
            <p:ph type="title"/>
          </p:nvPr>
        </p:nvSpPr>
        <p:spPr/>
        <p:txBody>
          <a:bodyPr>
            <a:noAutofit/>
          </a:bodyPr>
          <a:lstStyle/>
          <a:p>
            <a:r>
              <a:rPr lang="en-US" sz="2800" dirty="0"/>
              <a:t>However, Slim Margins Remain</a:t>
            </a:r>
          </a:p>
        </p:txBody>
      </p:sp>
      <p:sp>
        <p:nvSpPr>
          <p:cNvPr id="6" name="Text Placeholder 5" descr="" title="">
            <a:extLst>
              <a:ext uri="{FF2B5EF4-FFF2-40B4-BE49-F238E27FC236}">
                <a16:creationId xmlns:a16="http://schemas.microsoft.com/office/drawing/2014/main" id="{3609DD6A-5D2E-E71C-7195-36AA4EEECFC1}"/>
              </a:ext>
            </a:extLst>
          </p:cNvPr>
          <p:cNvSpPr>
            <a:spLocks noGrp="1"/>
          </p:cNvSpPr>
          <p:nvPr>
            <p:ph type="body" sz="quarter" idx="17"/>
          </p:nvPr>
        </p:nvSpPr>
        <p:spPr/>
        <p:txBody>
          <a:bodyPr/>
          <a:lstStyle/>
          <a:p>
            <a:pPr marL="342900" indent="-342900">
              <a:buFont typeface="Wingdings" panose="05000000000000000000" pitchFamily="2" charset="2"/>
              <a:buChar char="§"/>
            </a:pPr>
            <a:r>
              <a:rPr lang="en-US" sz="2400" dirty="0"/>
              <a:t>Despite Republicans having control of the White House and Congress, slim majority margins will continue to play a role in lawmaking and will necessitate bipartisanship</a:t>
            </a:r>
          </a:p>
          <a:p>
            <a:pPr marL="342900" indent="-342900">
              <a:buFont typeface="Wingdings" panose="05000000000000000000" pitchFamily="2" charset="2"/>
              <a:buChar char="§"/>
            </a:pPr>
            <a:r>
              <a:rPr lang="en-US" sz="2400" dirty="0"/>
              <a:t>Some areas of potential bipartisan agreement will likely include:</a:t>
            </a:r>
          </a:p>
          <a:p>
            <a:pPr marL="1028700" lvl="1" indent="-342900"/>
            <a:r>
              <a:rPr lang="en-US" sz="2200" dirty="0"/>
              <a:t>China investments</a:t>
            </a:r>
          </a:p>
          <a:p>
            <a:pPr marL="1028700" lvl="1" indent="-342900"/>
            <a:r>
              <a:rPr lang="en-US" sz="2200" dirty="0"/>
              <a:t>Digital assets</a:t>
            </a:r>
          </a:p>
          <a:p>
            <a:pPr marL="1028700" lvl="1" indent="-342900"/>
            <a:r>
              <a:rPr lang="en-US" sz="2200" dirty="0"/>
              <a:t>Regulation of AI in financial services</a:t>
            </a:r>
          </a:p>
          <a:p>
            <a:pPr marL="1028700" lvl="1" indent="-342900"/>
            <a:r>
              <a:rPr lang="en-US" sz="2200" dirty="0"/>
              <a:t>Need for substituted compliance with EU regulatory regime</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137353524"/>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D96D43E9-4C69-EE2C-3563-68D646ED0EED}"/>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32C8FA0C-FE69-ADFD-25FC-FBC6A6283BF3}"/>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DAFE2523-F8CC-D3E1-9004-41BB9E1FAD12}"/>
              </a:ext>
            </a:extLst>
          </p:cNvPr>
          <p:cNvSpPr>
            <a:spLocks noGrp="1"/>
          </p:cNvSpPr>
          <p:nvPr>
            <p:ph type="sldNum" sz="quarter" idx="16"/>
          </p:nvPr>
        </p:nvSpPr>
        <p:spPr/>
        <p:txBody>
          <a:bodyPr/>
          <a:lstStyle/>
          <a:p>
            <a:pPr>
              <a:defRPr/>
            </a:pPr>
            <a:fld id="{F6C52ABF-3520-460E-8D10-D8087401F00B}" type="slidenum">
              <a:rPr lang="en-US" altLang="en-US" smtClean="0"/>
              <a:pPr>
                <a:defRPr/>
              </a:pPr>
              <a:t>10</a:t>
            </a:fld>
            <a:endParaRPr lang="en-US" altLang="en-US" dirty="0"/>
          </a:p>
        </p:txBody>
      </p:sp>
      <p:sp>
        <p:nvSpPr>
          <p:cNvPr id="5" name="Title 4" descr="" title="">
            <a:extLst>
              <a:ext uri="{FF2B5EF4-FFF2-40B4-BE49-F238E27FC236}">
                <a16:creationId xmlns:a16="http://schemas.microsoft.com/office/drawing/2014/main" id="{81041CCA-0B3D-518C-E052-ED564B28311B}"/>
              </a:ext>
            </a:extLst>
          </p:cNvPr>
          <p:cNvSpPr>
            <a:spLocks noGrp="1"/>
          </p:cNvSpPr>
          <p:nvPr>
            <p:ph type="title"/>
          </p:nvPr>
        </p:nvSpPr>
        <p:spPr/>
        <p:txBody>
          <a:bodyPr>
            <a:noAutofit/>
          </a:bodyPr>
          <a:lstStyle/>
          <a:p>
            <a:r>
              <a:rPr lang="en-US" sz="2800" dirty="0"/>
              <a:t>Impact On ESG Policy</a:t>
            </a:r>
          </a:p>
        </p:txBody>
      </p:sp>
      <p:sp>
        <p:nvSpPr>
          <p:cNvPr id="6" name="Text Placeholder 5" descr="" title="">
            <a:extLst>
              <a:ext uri="{FF2B5EF4-FFF2-40B4-BE49-F238E27FC236}">
                <a16:creationId xmlns:a16="http://schemas.microsoft.com/office/drawing/2014/main" id="{598E2F6D-B5F4-6B77-FA99-2C6B12703340}"/>
              </a:ext>
            </a:extLst>
          </p:cNvPr>
          <p:cNvSpPr>
            <a:spLocks noGrp="1"/>
          </p:cNvSpPr>
          <p:nvPr>
            <p:ph type="body" sz="quarter" idx="17"/>
          </p:nvPr>
        </p:nvSpPr>
        <p:spPr/>
        <p:txBody>
          <a:bodyPr/>
          <a:lstStyle/>
          <a:p>
            <a:pPr marL="457200" indent="-457200">
              <a:buFont typeface="Wingdings" panose="05000000000000000000" pitchFamily="2" charset="2"/>
              <a:buChar char="§"/>
            </a:pPr>
            <a:r>
              <a:rPr lang="en-US" dirty="0"/>
              <a:t>Congress and Trump administration will work together to undo Biden-era regulations on climate, “equity,” etc.</a:t>
            </a:r>
          </a:p>
          <a:p>
            <a:pPr marL="1143000" lvl="1" indent="-457200"/>
            <a:r>
              <a:rPr lang="en-US" dirty="0"/>
              <a:t>CRA resolutions, </a:t>
            </a:r>
            <a:r>
              <a:rPr lang="en-US" dirty="0" err="1"/>
              <a:t>EOs</a:t>
            </a:r>
            <a:r>
              <a:rPr lang="en-US" dirty="0"/>
              <a:t>, and rulemaking</a:t>
            </a:r>
          </a:p>
          <a:p>
            <a:pPr marL="457200" indent="-457200">
              <a:buFont typeface="Wingdings" panose="05000000000000000000" pitchFamily="2" charset="2"/>
              <a:buChar char="§"/>
            </a:pPr>
            <a:r>
              <a:rPr lang="en-US" dirty="0"/>
              <a:t>EU Sustainability Reporting Regimes</a:t>
            </a:r>
          </a:p>
          <a:p>
            <a:pPr marL="1143000" lvl="1" indent="-457200"/>
            <a:r>
              <a:rPr lang="en-US" dirty="0"/>
              <a:t>Will push back on extraterritorial impact of CSRD and CSDDD on US companies </a:t>
            </a:r>
          </a:p>
          <a:p>
            <a:pPr marL="457200" indent="-457200">
              <a:buFont typeface="Wingdings" panose="05000000000000000000" pitchFamily="2" charset="2"/>
              <a:buChar char="§"/>
            </a:pPr>
            <a:r>
              <a:rPr lang="en-US" dirty="0"/>
              <a:t>State Laws</a:t>
            </a:r>
          </a:p>
          <a:p>
            <a:pPr marL="1143000" lvl="1" indent="-457200"/>
            <a:r>
              <a:rPr lang="en-US" dirty="0"/>
              <a:t>Will seek to preempt state laws (e.g., CA climate laws) if not vacated in court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613237178"/>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73093A2-1CC2-42D3-3404-7031AB036D4F}"/>
              </a:ext>
            </a:extLst>
          </p:cNvPr>
          <p:cNvSpPr>
            <a:spLocks noGrp="1"/>
          </p:cNvSpPr>
          <p:nvPr>
            <p:ph type="title"/>
          </p:nvPr>
        </p:nvSpPr>
        <p:spPr/>
        <p:txBody>
          <a:bodyPr>
            <a:normAutofit fontScale="90000"/>
          </a:bodyPr>
          <a:lstStyle/>
          <a:p>
            <a:r>
              <a:rPr lang="en-US" dirty="0"/>
              <a:t>Trump Economic Team</a:t>
            </a:r>
          </a:p>
        </p:txBody>
      </p:sp>
      <p:sp>
        <p:nvSpPr>
          <p:cNvPr id="3" name="Footer Placeholder 2" descr="" title="">
            <a:extLst>
              <a:ext uri="{FF2B5EF4-FFF2-40B4-BE49-F238E27FC236}">
                <a16:creationId xmlns:a16="http://schemas.microsoft.com/office/drawing/2014/main" id="{1167B5DD-4DE5-ECF0-3E0E-C2CB9CB629F2}"/>
              </a:ext>
            </a:extLst>
          </p:cNvPr>
          <p:cNvSpPr>
            <a:spLocks noGrp="1"/>
          </p:cNvSpPr>
          <p:nvPr>
            <p:ph type="ftr" sz="quarter" idx="3"/>
          </p:nvPr>
        </p:nvSpPr>
        <p:spPr/>
        <p:txBody>
          <a:bodyPr/>
          <a:lstStyle/>
          <a:p>
            <a:pPr>
              <a:defRPr/>
            </a:pPr>
            <a:r>
              <a:rPr lang="en-US" altLang="en-US"/>
              <a:t>klgates.com</a:t>
            </a:r>
            <a:endParaRPr lang="en-US" altLang="en-US" dirty="0"/>
          </a:p>
        </p:txBody>
      </p:sp>
      <p:sp>
        <p:nvSpPr>
          <p:cNvPr id="4" name="Date Placeholder 3" descr="" title="">
            <a:extLst>
              <a:ext uri="{FF2B5EF4-FFF2-40B4-BE49-F238E27FC236}">
                <a16:creationId xmlns:a16="http://schemas.microsoft.com/office/drawing/2014/main" id="{CD3BB4F8-4B7B-FED4-C4B7-EAFB4F6ABB9A}"/>
              </a:ext>
            </a:extLst>
          </p:cNvPr>
          <p:cNvSpPr>
            <a:spLocks noGrp="1"/>
          </p:cNvSpPr>
          <p:nvPr>
            <p:ph type="dt" sz="half" idx="2"/>
          </p:nvPr>
        </p:nvSpPr>
        <p:spPr/>
        <p:txBody>
          <a:bodyPr/>
          <a:lstStyle/>
          <a:p>
            <a:pPr>
              <a:defRPr/>
            </a:pPr>
            <a:r>
              <a:rPr lang="en-US" altLang="en-US"/>
              <a:t>2024</a:t>
            </a:r>
            <a:endParaRPr lang="en-US" altLang="en-US" dirty="0"/>
          </a:p>
        </p:txBody>
      </p:sp>
      <p:sp>
        <p:nvSpPr>
          <p:cNvPr id="5" name="Slide Number Placeholder 4" descr="" title="">
            <a:extLst>
              <a:ext uri="{FF2B5EF4-FFF2-40B4-BE49-F238E27FC236}">
                <a16:creationId xmlns:a16="http://schemas.microsoft.com/office/drawing/2014/main" id="{D29E9AFB-6D2B-E24A-C498-6470D249B9A5}"/>
              </a:ext>
            </a:extLst>
          </p:cNvPr>
          <p:cNvSpPr>
            <a:spLocks noGrp="1"/>
          </p:cNvSpPr>
          <p:nvPr>
            <p:ph type="sldNum" sz="quarter" idx="4"/>
          </p:nvPr>
        </p:nvSpPr>
        <p:spPr/>
        <p:txBody>
          <a:bodyPr/>
          <a:lstStyle/>
          <a:p>
            <a:pPr>
              <a:defRPr/>
            </a:pPr>
            <a:fld id="{ACBAD367-0227-4B3F-8BF8-6CC5765D9467}" type="slidenum">
              <a:rPr lang="en-US" altLang="en-US" smtClean="0"/>
              <a:pPr>
                <a:defRPr/>
              </a:pPr>
              <a:t>11</a:t>
            </a:fld>
            <a:endParaRPr lang="en-US" altLang="en-US" dirty="0"/>
          </a:p>
        </p:txBody>
      </p:sp>
      <p:pic>
        <p:nvPicPr>
          <p:cNvPr id="1028" name="Picture 4" descr="" title="">
            <a:extLst>
              <a:ext uri="{FF2B5EF4-FFF2-40B4-BE49-F238E27FC236}">
                <a16:creationId xmlns:a16="http://schemas.microsoft.com/office/drawing/2014/main" id="{60BE3F3E-0BC9-C630-1F30-F44D7E2FF0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227" y="1694089"/>
            <a:ext cx="2102175" cy="1734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title="">
            <a:extLst>
              <a:ext uri="{FF2B5EF4-FFF2-40B4-BE49-F238E27FC236}">
                <a16:creationId xmlns:a16="http://schemas.microsoft.com/office/drawing/2014/main" id="{B96C31F0-7815-C2FF-8819-20542B9C04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052" y="1694089"/>
            <a:ext cx="1224880" cy="1734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title="">
            <a:extLst>
              <a:ext uri="{FF2B5EF4-FFF2-40B4-BE49-F238E27FC236}">
                <a16:creationId xmlns:a16="http://schemas.microsoft.com/office/drawing/2014/main" id="{CC4D95D3-DDD5-52C9-9A31-46A971186B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30" y="1694090"/>
            <a:ext cx="1557950" cy="16528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title="">
            <a:extLst>
              <a:ext uri="{FF2B5EF4-FFF2-40B4-BE49-F238E27FC236}">
                <a16:creationId xmlns:a16="http://schemas.microsoft.com/office/drawing/2014/main" id="{743CD8F7-94DE-F340-CFBA-F82853416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02" y="1694089"/>
            <a:ext cx="1772856" cy="16528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 title="">
            <a:extLst>
              <a:ext uri="{FF2B5EF4-FFF2-40B4-BE49-F238E27FC236}">
                <a16:creationId xmlns:a16="http://schemas.microsoft.com/office/drawing/2014/main" id="{5871AC82-53DE-5252-7C6F-32B2C84EB2E9}"/>
              </a:ext>
            </a:extLst>
          </p:cNvPr>
          <p:cNvSpPr txBox="1"/>
          <p:nvPr/>
        </p:nvSpPr>
        <p:spPr>
          <a:xfrm>
            <a:off x="699501" y="3405030"/>
            <a:ext cx="1947135" cy="523220"/>
          </a:xfrm>
          <a:prstGeom prst="rect">
            <a:avLst/>
          </a:prstGeom>
          <a:noFill/>
        </p:spPr>
        <p:txBody>
          <a:bodyPr wrap="square" rtlCol="0">
            <a:spAutoFit/>
          </a:bodyPr>
          <a:lstStyle/>
          <a:p>
            <a:r>
              <a:rPr lang="en-US" b="1" dirty="0"/>
              <a:t>Treasury Secretary</a:t>
            </a:r>
          </a:p>
          <a:p>
            <a:r>
              <a:rPr lang="en-US" b="1" dirty="0"/>
              <a:t>Scott </a:t>
            </a:r>
            <a:r>
              <a:rPr lang="en-US" b="1" dirty="0" err="1"/>
              <a:t>Bessent</a:t>
            </a:r>
            <a:endParaRPr lang="en-US" b="1" dirty="0"/>
          </a:p>
        </p:txBody>
      </p:sp>
      <p:sp>
        <p:nvSpPr>
          <p:cNvPr id="9" name="TextBox 8" descr="" title="">
            <a:extLst>
              <a:ext uri="{FF2B5EF4-FFF2-40B4-BE49-F238E27FC236}">
                <a16:creationId xmlns:a16="http://schemas.microsoft.com/office/drawing/2014/main" id="{775361C5-B6F2-E09F-DE0A-1D0CC8C51003}"/>
              </a:ext>
            </a:extLst>
          </p:cNvPr>
          <p:cNvSpPr txBox="1"/>
          <p:nvPr/>
        </p:nvSpPr>
        <p:spPr>
          <a:xfrm>
            <a:off x="4859052" y="3462560"/>
            <a:ext cx="1537175" cy="523220"/>
          </a:xfrm>
          <a:prstGeom prst="rect">
            <a:avLst/>
          </a:prstGeom>
          <a:noFill/>
        </p:spPr>
        <p:txBody>
          <a:bodyPr wrap="square" rtlCol="0">
            <a:spAutoFit/>
          </a:bodyPr>
          <a:lstStyle/>
          <a:p>
            <a:r>
              <a:rPr lang="en-US" b="1" dirty="0"/>
              <a:t>NEC</a:t>
            </a:r>
          </a:p>
          <a:p>
            <a:r>
              <a:rPr lang="en-US" b="1" dirty="0"/>
              <a:t>Kevin </a:t>
            </a:r>
            <a:r>
              <a:rPr lang="en-US" b="1" dirty="0" err="1"/>
              <a:t>Hassett</a:t>
            </a:r>
            <a:endParaRPr lang="en-US" b="1" dirty="0"/>
          </a:p>
        </p:txBody>
      </p:sp>
      <p:sp>
        <p:nvSpPr>
          <p:cNvPr id="10" name="TextBox 9" descr="" title="">
            <a:extLst>
              <a:ext uri="{FF2B5EF4-FFF2-40B4-BE49-F238E27FC236}">
                <a16:creationId xmlns:a16="http://schemas.microsoft.com/office/drawing/2014/main" id="{704F9108-53D8-F2B0-55DE-B39636191FEB}"/>
              </a:ext>
            </a:extLst>
          </p:cNvPr>
          <p:cNvSpPr txBox="1"/>
          <p:nvPr/>
        </p:nvSpPr>
        <p:spPr>
          <a:xfrm>
            <a:off x="6497364" y="3462560"/>
            <a:ext cx="2102175" cy="523220"/>
          </a:xfrm>
          <a:prstGeom prst="rect">
            <a:avLst/>
          </a:prstGeom>
          <a:noFill/>
        </p:spPr>
        <p:txBody>
          <a:bodyPr wrap="square" rtlCol="0">
            <a:spAutoFit/>
          </a:bodyPr>
          <a:lstStyle/>
          <a:p>
            <a:r>
              <a:rPr lang="en-US" b="1" dirty="0"/>
              <a:t>USTR</a:t>
            </a:r>
          </a:p>
          <a:p>
            <a:r>
              <a:rPr lang="en-US" b="1" dirty="0"/>
              <a:t>Jamieson Greer</a:t>
            </a:r>
          </a:p>
        </p:txBody>
      </p:sp>
      <p:sp>
        <p:nvSpPr>
          <p:cNvPr id="11" name="TextBox 10" descr="" title="">
            <a:extLst>
              <a:ext uri="{FF2B5EF4-FFF2-40B4-BE49-F238E27FC236}">
                <a16:creationId xmlns:a16="http://schemas.microsoft.com/office/drawing/2014/main" id="{F0BD90A7-476A-B918-001C-06EF679CB338}"/>
              </a:ext>
            </a:extLst>
          </p:cNvPr>
          <p:cNvSpPr txBox="1"/>
          <p:nvPr/>
        </p:nvSpPr>
        <p:spPr>
          <a:xfrm>
            <a:off x="2628900" y="3388759"/>
            <a:ext cx="2102175" cy="523220"/>
          </a:xfrm>
          <a:prstGeom prst="rect">
            <a:avLst/>
          </a:prstGeom>
          <a:noFill/>
        </p:spPr>
        <p:txBody>
          <a:bodyPr wrap="square" rtlCol="0">
            <a:spAutoFit/>
          </a:bodyPr>
          <a:lstStyle/>
          <a:p>
            <a:r>
              <a:rPr lang="en-US" b="1" dirty="0"/>
              <a:t>Commerce Secretary </a:t>
            </a:r>
          </a:p>
          <a:p>
            <a:r>
              <a:rPr lang="en-US" b="1" dirty="0"/>
              <a:t>Howard </a:t>
            </a:r>
            <a:r>
              <a:rPr lang="en-US" b="1" dirty="0" err="1"/>
              <a:t>Lutnick</a:t>
            </a:r>
            <a:endParaRPr lang="en-US" b="1" dirty="0"/>
          </a:p>
        </p:txBody>
      </p:sp>
      <p:sp>
        <p:nvSpPr>
          <p:cNvPr id="13" name="TextBox 12" descr="" title="">
            <a:extLst>
              <a:ext uri="{FF2B5EF4-FFF2-40B4-BE49-F238E27FC236}">
                <a16:creationId xmlns:a16="http://schemas.microsoft.com/office/drawing/2014/main" id="{783FCCD0-A7D0-344E-B620-4FB09E52D9F3}"/>
              </a:ext>
            </a:extLst>
          </p:cNvPr>
          <p:cNvSpPr txBox="1"/>
          <p:nvPr/>
        </p:nvSpPr>
        <p:spPr>
          <a:xfrm>
            <a:off x="810228" y="4479720"/>
            <a:ext cx="7546694" cy="1661993"/>
          </a:xfrm>
          <a:prstGeom prst="rect">
            <a:avLst/>
          </a:prstGeom>
          <a:noFill/>
        </p:spPr>
        <p:txBody>
          <a:bodyPr wrap="square" rtlCol="0">
            <a:spAutoFit/>
          </a:bodyPr>
          <a:lstStyle/>
          <a:p>
            <a:pPr algn="ctr"/>
            <a:r>
              <a:rPr lang="en-US" sz="2000" b="1" i="1" dirty="0"/>
              <a:t>To Be Announced…</a:t>
            </a:r>
          </a:p>
          <a:p>
            <a:endParaRPr lang="en-US" dirty="0"/>
          </a:p>
          <a:p>
            <a:r>
              <a:rPr lang="en-US" sz="1800" b="1" dirty="0"/>
              <a:t>Council of Economic Advisors</a:t>
            </a:r>
          </a:p>
          <a:p>
            <a:r>
              <a:rPr lang="en-US" sz="1800" b="1" dirty="0"/>
              <a:t>SEC Chairman</a:t>
            </a:r>
          </a:p>
          <a:p>
            <a:r>
              <a:rPr lang="en-US" sz="1800" b="1" dirty="0"/>
              <a:t>CFTC Chairman</a:t>
            </a:r>
          </a:p>
          <a:p>
            <a:endParaRPr lang="en-US" dirty="0"/>
          </a:p>
        </p:txBody>
      </p:sp>
    </p:spTree>
    <p:extLst>
      <p:ext uri="{BB962C8B-B14F-4D97-AF65-F5344CB8AC3E}">
        <p14:creationId xmlns:p14="http://schemas.microsoft.com/office/powerpoint/2010/main" val="313646049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1E89D794-7C16-CFDC-D6C3-16E011774C44}"/>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4B188E7E-6EC6-28A5-D496-F234395110A7}"/>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35CEF519-910D-6C85-CB06-739DADB4E4E1}"/>
              </a:ext>
            </a:extLst>
          </p:cNvPr>
          <p:cNvSpPr>
            <a:spLocks noGrp="1"/>
          </p:cNvSpPr>
          <p:nvPr>
            <p:ph type="sldNum" sz="quarter" idx="16"/>
          </p:nvPr>
        </p:nvSpPr>
        <p:spPr/>
        <p:txBody>
          <a:bodyPr/>
          <a:lstStyle/>
          <a:p>
            <a:pPr>
              <a:defRPr/>
            </a:pPr>
            <a:fld id="{F6C52ABF-3520-460E-8D10-D8087401F00B}" type="slidenum">
              <a:rPr lang="en-US" altLang="en-US" smtClean="0"/>
              <a:pPr>
                <a:defRPr/>
              </a:pPr>
              <a:t>12</a:t>
            </a:fld>
            <a:endParaRPr lang="en-US" altLang="en-US" dirty="0"/>
          </a:p>
        </p:txBody>
      </p:sp>
      <p:sp>
        <p:nvSpPr>
          <p:cNvPr id="5" name="Title 4" descr="" title="">
            <a:extLst>
              <a:ext uri="{FF2B5EF4-FFF2-40B4-BE49-F238E27FC236}">
                <a16:creationId xmlns:a16="http://schemas.microsoft.com/office/drawing/2014/main" id="{D68B853C-4C46-0B07-899C-9F7EBD73C0E4}"/>
              </a:ext>
            </a:extLst>
          </p:cNvPr>
          <p:cNvSpPr>
            <a:spLocks noGrp="1"/>
          </p:cNvSpPr>
          <p:nvPr>
            <p:ph type="title"/>
          </p:nvPr>
        </p:nvSpPr>
        <p:spPr/>
        <p:txBody>
          <a:bodyPr>
            <a:noAutofit/>
          </a:bodyPr>
          <a:lstStyle/>
          <a:p>
            <a:r>
              <a:rPr lang="en-US" sz="2800" dirty="0"/>
              <a:t>Trump Administration – Potential Regulatory Impacts</a:t>
            </a:r>
          </a:p>
        </p:txBody>
      </p:sp>
      <p:sp>
        <p:nvSpPr>
          <p:cNvPr id="6" name="Text Placeholder 5" descr="" title="">
            <a:extLst>
              <a:ext uri="{FF2B5EF4-FFF2-40B4-BE49-F238E27FC236}">
                <a16:creationId xmlns:a16="http://schemas.microsoft.com/office/drawing/2014/main" id="{A9E1B554-7854-4120-AF6A-3C06EC63255C}"/>
              </a:ext>
            </a:extLst>
          </p:cNvPr>
          <p:cNvSpPr>
            <a:spLocks noGrp="1"/>
          </p:cNvSpPr>
          <p:nvPr>
            <p:ph type="body" sz="quarter" idx="17"/>
          </p:nvPr>
        </p:nvSpPr>
        <p:spPr/>
        <p:txBody>
          <a:bodyPr>
            <a:noAutofit/>
          </a:bodyPr>
          <a:lstStyle/>
          <a:p>
            <a:pPr marL="457200" indent="-457200">
              <a:buFont typeface="Wingdings" panose="05000000000000000000" pitchFamily="2" charset="2"/>
              <a:buChar char="§"/>
            </a:pPr>
            <a:r>
              <a:rPr lang="en-US" sz="2400" dirty="0"/>
              <a:t>SEC </a:t>
            </a:r>
          </a:p>
          <a:p>
            <a:pPr marL="1143000" lvl="1" indent="-457200"/>
            <a:r>
              <a:rPr lang="en-US" sz="2000" dirty="0"/>
              <a:t>Chair Gensler announced he will resign January 20</a:t>
            </a:r>
          </a:p>
          <a:p>
            <a:pPr marL="1143000" lvl="1" indent="-457200"/>
            <a:r>
              <a:rPr lang="en-US" sz="2000" dirty="0"/>
              <a:t>Focus on rolling back Biden administration regs, particularly related to:</a:t>
            </a:r>
          </a:p>
          <a:p>
            <a:pPr marL="1600200" lvl="2" indent="-457200"/>
            <a:r>
              <a:rPr lang="en-US" sz="1800" dirty="0"/>
              <a:t>Climate risk disclosure</a:t>
            </a:r>
          </a:p>
          <a:p>
            <a:pPr marL="1600200" lvl="2" indent="-457200"/>
            <a:r>
              <a:rPr lang="en-US" sz="1800" dirty="0"/>
              <a:t>Proxy advisors</a:t>
            </a:r>
          </a:p>
          <a:p>
            <a:pPr marL="1600200" lvl="2" indent="-457200"/>
            <a:r>
              <a:rPr lang="en-US" sz="1800" dirty="0"/>
              <a:t>Shareholder proposals</a:t>
            </a:r>
          </a:p>
          <a:p>
            <a:pPr marL="1600200" lvl="2" indent="-457200"/>
            <a:r>
              <a:rPr lang="en-US" sz="1800" dirty="0"/>
              <a:t>Digital assets</a:t>
            </a:r>
          </a:p>
          <a:p>
            <a:pPr marL="457200" indent="-457200">
              <a:buFont typeface="Wingdings" panose="05000000000000000000" pitchFamily="2" charset="2"/>
              <a:buChar char="§"/>
            </a:pPr>
            <a:r>
              <a:rPr lang="en-US" sz="2400" dirty="0"/>
              <a:t>CFPB</a:t>
            </a:r>
          </a:p>
          <a:p>
            <a:pPr marL="1143000" lvl="1" indent="-457200"/>
            <a:r>
              <a:rPr lang="en-US" sz="2000" dirty="0"/>
              <a:t>Trump plans to remove current Director Chopra</a:t>
            </a:r>
          </a:p>
          <a:p>
            <a:pPr marL="1143000" lvl="1" indent="-457200"/>
            <a:r>
              <a:rPr lang="en-US" sz="2000" dirty="0"/>
              <a:t>Elon Musk of DOGE wants to eliminate CFPB</a:t>
            </a:r>
          </a:p>
          <a:p>
            <a:pPr marL="1143000" lvl="1" indent="-457200"/>
            <a:r>
              <a:rPr lang="en-US" sz="2000" dirty="0"/>
              <a:t>Focus on reducing regulatory framework</a:t>
            </a:r>
          </a:p>
        </p:txBody>
      </p:sp>
    </p:spTree>
    <p:extLst>
      <p:ext uri="{BB962C8B-B14F-4D97-AF65-F5344CB8AC3E}">
        <p14:creationId xmlns:p14="http://schemas.microsoft.com/office/powerpoint/2010/main" val="60234493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BD6D9BF5-12CC-9DDE-4161-A86CA43DE5DD}"/>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19EB665A-0619-9CE3-39F7-6F7DA398AC01}"/>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B0261CB0-DBC7-0063-92E9-347E8F1B6A51}"/>
              </a:ext>
            </a:extLst>
          </p:cNvPr>
          <p:cNvSpPr>
            <a:spLocks noGrp="1"/>
          </p:cNvSpPr>
          <p:nvPr>
            <p:ph type="sldNum" sz="quarter" idx="16"/>
          </p:nvPr>
        </p:nvSpPr>
        <p:spPr/>
        <p:txBody>
          <a:bodyPr/>
          <a:lstStyle/>
          <a:p>
            <a:pPr>
              <a:defRPr/>
            </a:pPr>
            <a:fld id="{F6C52ABF-3520-460E-8D10-D8087401F00B}" type="slidenum">
              <a:rPr lang="en-US" altLang="en-US" smtClean="0"/>
              <a:pPr>
                <a:defRPr/>
              </a:pPr>
              <a:t>13</a:t>
            </a:fld>
            <a:endParaRPr lang="en-US" altLang="en-US" dirty="0"/>
          </a:p>
        </p:txBody>
      </p:sp>
      <p:sp>
        <p:nvSpPr>
          <p:cNvPr id="5" name="Title 4" descr="" title="">
            <a:extLst>
              <a:ext uri="{FF2B5EF4-FFF2-40B4-BE49-F238E27FC236}">
                <a16:creationId xmlns:a16="http://schemas.microsoft.com/office/drawing/2014/main" id="{E7788963-C41A-F422-BC76-42ACE09EE112}"/>
              </a:ext>
            </a:extLst>
          </p:cNvPr>
          <p:cNvSpPr>
            <a:spLocks noGrp="1"/>
          </p:cNvSpPr>
          <p:nvPr>
            <p:ph type="title"/>
          </p:nvPr>
        </p:nvSpPr>
        <p:spPr/>
        <p:txBody>
          <a:bodyPr>
            <a:noAutofit/>
          </a:bodyPr>
          <a:lstStyle/>
          <a:p>
            <a:r>
              <a:rPr lang="en-US" sz="2800" dirty="0"/>
              <a:t>Tax Reform And Related Priorities</a:t>
            </a:r>
          </a:p>
        </p:txBody>
      </p:sp>
      <p:sp>
        <p:nvSpPr>
          <p:cNvPr id="6" name="Text Placeholder 5" descr="" title="">
            <a:extLst>
              <a:ext uri="{FF2B5EF4-FFF2-40B4-BE49-F238E27FC236}">
                <a16:creationId xmlns:a16="http://schemas.microsoft.com/office/drawing/2014/main" id="{9A5090C2-D330-AB41-2650-060F9A11002C}"/>
              </a:ext>
            </a:extLst>
          </p:cNvPr>
          <p:cNvSpPr>
            <a:spLocks noGrp="1"/>
          </p:cNvSpPr>
          <p:nvPr>
            <p:ph type="body" sz="quarter" idx="17"/>
          </p:nvPr>
        </p:nvSpPr>
        <p:spPr/>
        <p:txBody>
          <a:bodyPr/>
          <a:lstStyle/>
          <a:p>
            <a:pPr marL="457200" indent="-457200">
              <a:buFont typeface="Wingdings" panose="05000000000000000000" pitchFamily="2" charset="2"/>
              <a:buChar char="§"/>
            </a:pPr>
            <a:r>
              <a:rPr lang="en-US" dirty="0"/>
              <a:t>2025 Tax Reform </a:t>
            </a:r>
          </a:p>
          <a:p>
            <a:pPr lvl="1"/>
            <a:r>
              <a:rPr lang="en-US" sz="1600" dirty="0"/>
              <a:t>2017 Tax Cuts and Jobs Act temporary provisions expire</a:t>
            </a:r>
          </a:p>
          <a:p>
            <a:pPr lvl="1"/>
            <a:r>
              <a:rPr lang="en-US" sz="1600" dirty="0"/>
              <a:t>Trump Administration/GOP Congress want to incentivize US manufacturing, bolster US supply chains and competitiveness</a:t>
            </a:r>
          </a:p>
          <a:p>
            <a:pPr lvl="1"/>
            <a:r>
              <a:rPr lang="en-US" sz="1600" dirty="0"/>
              <a:t>Big tax bills are few and far between – pent-up Member appetite to consider their pet policies</a:t>
            </a:r>
          </a:p>
          <a:p>
            <a:pPr lvl="1"/>
            <a:r>
              <a:rPr lang="en-US" sz="1600" dirty="0"/>
              <a:t>Interest in rolling back Biden-era policies, like clean energy</a:t>
            </a:r>
          </a:p>
          <a:p>
            <a:pPr marL="457200" indent="-457200">
              <a:buFont typeface="Wingdings" panose="05000000000000000000" pitchFamily="2" charset="2"/>
              <a:buChar char="§"/>
            </a:pPr>
            <a:r>
              <a:rPr lang="en-US" dirty="0"/>
              <a:t>Budget Reconciliation </a:t>
            </a:r>
          </a:p>
          <a:p>
            <a:pPr lvl="1"/>
            <a:r>
              <a:rPr lang="en-US" sz="1600" dirty="0"/>
              <a:t>Requires only 51 votes in the Senate, not the usual 60</a:t>
            </a:r>
          </a:p>
          <a:p>
            <a:pPr lvl="1"/>
            <a:r>
              <a:rPr lang="en-US" sz="1600" dirty="0"/>
              <a:t>Budget reconciliation is an arcane process that limits what can be included in it</a:t>
            </a:r>
          </a:p>
          <a:p>
            <a:pPr lvl="1"/>
            <a:r>
              <a:rPr lang="en-US" sz="1600" b="1" dirty="0"/>
              <a:t>Even with only a majority vote requirement, intra-party disagreements, especially over the deficit, could snag the process</a:t>
            </a:r>
          </a:p>
          <a:p>
            <a:pPr marL="1143000" lvl="1" indent="-457200"/>
            <a:endParaRPr lang="en-US" dirty="0"/>
          </a:p>
          <a:p>
            <a:pPr marL="1143000" lvl="1" indent="-457200"/>
            <a:endParaRPr lang="en-US" dirty="0"/>
          </a:p>
        </p:txBody>
      </p:sp>
    </p:spTree>
    <p:extLst>
      <p:ext uri="{BB962C8B-B14F-4D97-AF65-F5344CB8AC3E}">
        <p14:creationId xmlns:p14="http://schemas.microsoft.com/office/powerpoint/2010/main" val="627160754"/>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681CB47E-2E2E-49D7-9AC3-97BEE4C4FE13}"/>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77EC10FC-AC65-68E5-C956-228C23CB92C7}"/>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46AB2097-A67D-4322-96EB-E5B5EACA58E8}"/>
              </a:ext>
            </a:extLst>
          </p:cNvPr>
          <p:cNvSpPr>
            <a:spLocks noGrp="1"/>
          </p:cNvSpPr>
          <p:nvPr>
            <p:ph type="sldNum" sz="quarter" idx="16"/>
          </p:nvPr>
        </p:nvSpPr>
        <p:spPr/>
        <p:txBody>
          <a:bodyPr/>
          <a:lstStyle/>
          <a:p>
            <a:pPr>
              <a:defRPr/>
            </a:pPr>
            <a:fld id="{F6C52ABF-3520-460E-8D10-D8087401F00B}" type="slidenum">
              <a:rPr lang="en-US" altLang="en-US" smtClean="0"/>
              <a:pPr>
                <a:defRPr/>
              </a:pPr>
              <a:t>14</a:t>
            </a:fld>
            <a:endParaRPr lang="en-US" altLang="en-US" dirty="0"/>
          </a:p>
        </p:txBody>
      </p:sp>
      <p:sp>
        <p:nvSpPr>
          <p:cNvPr id="5" name="Title 4" descr="" title="">
            <a:extLst>
              <a:ext uri="{FF2B5EF4-FFF2-40B4-BE49-F238E27FC236}">
                <a16:creationId xmlns:a16="http://schemas.microsoft.com/office/drawing/2014/main" id="{51486561-EA42-DE63-3FCE-BF65A230E56E}"/>
              </a:ext>
            </a:extLst>
          </p:cNvPr>
          <p:cNvSpPr>
            <a:spLocks noGrp="1"/>
          </p:cNvSpPr>
          <p:nvPr>
            <p:ph type="title"/>
          </p:nvPr>
        </p:nvSpPr>
        <p:spPr/>
        <p:txBody>
          <a:bodyPr>
            <a:noAutofit/>
          </a:bodyPr>
          <a:lstStyle/>
          <a:p>
            <a:r>
              <a:rPr lang="en-US" sz="2800" dirty="0"/>
              <a:t>What’s Expected In A Tax Package	</a:t>
            </a:r>
          </a:p>
        </p:txBody>
      </p:sp>
      <p:sp>
        <p:nvSpPr>
          <p:cNvPr id="6" name="Text Placeholder 5" descr="" title="">
            <a:extLst>
              <a:ext uri="{FF2B5EF4-FFF2-40B4-BE49-F238E27FC236}">
                <a16:creationId xmlns:a16="http://schemas.microsoft.com/office/drawing/2014/main" id="{56109F61-3F19-ABED-DC09-228397A9E6BB}"/>
              </a:ext>
            </a:extLst>
          </p:cNvPr>
          <p:cNvSpPr>
            <a:spLocks noGrp="1"/>
          </p:cNvSpPr>
          <p:nvPr>
            <p:ph type="body" sz="quarter" idx="17"/>
          </p:nvPr>
        </p:nvSpPr>
        <p:spPr>
          <a:xfrm>
            <a:off x="495300" y="1258888"/>
            <a:ext cx="8153400" cy="4956717"/>
          </a:xfrm>
        </p:spPr>
        <p:txBody>
          <a:bodyPr>
            <a:normAutofit lnSpcReduction="10000"/>
          </a:bodyPr>
          <a:lstStyle/>
          <a:p>
            <a:pPr marL="342900" indent="-342900">
              <a:buFont typeface="Wingdings" panose="05000000000000000000" pitchFamily="2" charset="2"/>
              <a:buChar char="§"/>
            </a:pPr>
            <a:r>
              <a:rPr lang="en-US" sz="1600" dirty="0"/>
              <a:t>What </a:t>
            </a:r>
            <a:r>
              <a:rPr lang="en-US" sz="1600" i="1" dirty="0"/>
              <a:t>won’t </a:t>
            </a:r>
            <a:r>
              <a:rPr lang="en-US" sz="1600" dirty="0"/>
              <a:t>be included:  Big tax increases on large corporations and the wealthy, e.g., no “billionaire’s tax”</a:t>
            </a:r>
          </a:p>
          <a:p>
            <a:pPr marL="342900" indent="-342900">
              <a:buFont typeface="Wingdings" panose="05000000000000000000" pitchFamily="2" charset="2"/>
              <a:buChar char="§"/>
            </a:pPr>
            <a:r>
              <a:rPr lang="en-US" sz="1600" dirty="0"/>
              <a:t>Expect policies to grow the economy, create jobs, bolster US supply chains and competitiveness, deter outsourcing and imports  </a:t>
            </a:r>
          </a:p>
          <a:p>
            <a:pPr marL="342900" indent="-342900">
              <a:buFont typeface="Wingdings" panose="05000000000000000000" pitchFamily="2" charset="2"/>
              <a:buChar char="§"/>
            </a:pPr>
            <a:r>
              <a:rPr lang="en-US" sz="1600" dirty="0"/>
              <a:t>Chairman Smith priorities are small business, family farms, individuals; will need to meld with more traditional GOP priorities supported by the White House</a:t>
            </a:r>
          </a:p>
          <a:p>
            <a:pPr marL="342900" indent="-342900">
              <a:buFont typeface="Wingdings" panose="05000000000000000000" pitchFamily="2" charset="2"/>
              <a:buChar char="§"/>
            </a:pPr>
            <a:r>
              <a:rPr lang="en-US" sz="1600" b="1" dirty="0"/>
              <a:t>Keep corporate tax rate low, or reduce further</a:t>
            </a:r>
          </a:p>
          <a:p>
            <a:pPr marL="342900" indent="-342900">
              <a:buFont typeface="Wingdings" panose="05000000000000000000" pitchFamily="2" charset="2"/>
              <a:buChar char="§"/>
            </a:pPr>
            <a:r>
              <a:rPr lang="en-US" sz="1600" b="1" dirty="0"/>
              <a:t>TCJA extensions</a:t>
            </a:r>
          </a:p>
          <a:p>
            <a:pPr lvl="1"/>
            <a:r>
              <a:rPr lang="en-US" sz="1600" dirty="0"/>
              <a:t>Extend individual tax cuts</a:t>
            </a:r>
          </a:p>
          <a:p>
            <a:pPr lvl="1"/>
            <a:r>
              <a:rPr lang="en-US" sz="1600" dirty="0"/>
              <a:t>Extend 199A pass-through deduction</a:t>
            </a:r>
          </a:p>
          <a:p>
            <a:pPr lvl="1"/>
            <a:r>
              <a:rPr lang="en-US" sz="1600" dirty="0"/>
              <a:t>Restore full expensing, EBITDA base for interest expense, full </a:t>
            </a:r>
            <a:r>
              <a:rPr lang="en-US" sz="1600" dirty="0" err="1"/>
              <a:t>R&amp;E</a:t>
            </a:r>
            <a:r>
              <a:rPr lang="en-US" sz="1600" dirty="0"/>
              <a:t> deductibility</a:t>
            </a:r>
          </a:p>
          <a:p>
            <a:pPr lvl="1"/>
            <a:r>
              <a:rPr lang="en-US" sz="1600" dirty="0"/>
              <a:t>Extend larger estate tax exemption</a:t>
            </a:r>
          </a:p>
          <a:p>
            <a:pPr lvl="1"/>
            <a:r>
              <a:rPr lang="en-US" sz="1600" dirty="0"/>
              <a:t>Raising the SALT cap</a:t>
            </a:r>
          </a:p>
          <a:p>
            <a:pPr lvl="1"/>
            <a:r>
              <a:rPr lang="en-US" sz="1600" dirty="0"/>
              <a:t>Child Tax Credit 2017 doubling</a:t>
            </a:r>
          </a:p>
          <a:p>
            <a:pPr marL="342900" indent="-342900">
              <a:buFont typeface="Wingdings" panose="05000000000000000000" pitchFamily="2" charset="2"/>
              <a:buChar char="§"/>
            </a:pPr>
            <a:r>
              <a:rPr lang="en-US" sz="1600" b="1" dirty="0"/>
              <a:t>IRA </a:t>
            </a:r>
          </a:p>
          <a:p>
            <a:pPr lvl="1"/>
            <a:r>
              <a:rPr lang="en-US" sz="1600" dirty="0"/>
              <a:t>Repeal corporate alternative minimum tax</a:t>
            </a:r>
          </a:p>
          <a:p>
            <a:pPr lvl="1"/>
            <a:r>
              <a:rPr lang="en-US" sz="1600" dirty="0"/>
              <a:t>Repeal stock buy-back excise tax</a:t>
            </a:r>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949855944"/>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52471974-E267-BB56-CE38-FA2F8B8898F4}"/>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CCF450F7-2544-856D-F640-20D50F62470F}"/>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55E6D270-BFE0-A741-5310-D70507014255}"/>
              </a:ext>
            </a:extLst>
          </p:cNvPr>
          <p:cNvSpPr>
            <a:spLocks noGrp="1"/>
          </p:cNvSpPr>
          <p:nvPr>
            <p:ph type="sldNum" sz="quarter" idx="16"/>
          </p:nvPr>
        </p:nvSpPr>
        <p:spPr/>
        <p:txBody>
          <a:bodyPr/>
          <a:lstStyle/>
          <a:p>
            <a:pPr>
              <a:defRPr/>
            </a:pPr>
            <a:fld id="{F6C52ABF-3520-460E-8D10-D8087401F00B}" type="slidenum">
              <a:rPr lang="en-US" altLang="en-US" smtClean="0"/>
              <a:pPr>
                <a:defRPr/>
              </a:pPr>
              <a:t>15</a:t>
            </a:fld>
            <a:endParaRPr lang="en-US" altLang="en-US" dirty="0"/>
          </a:p>
        </p:txBody>
      </p:sp>
      <p:sp>
        <p:nvSpPr>
          <p:cNvPr id="5" name="Title 4" descr="" title="">
            <a:extLst>
              <a:ext uri="{FF2B5EF4-FFF2-40B4-BE49-F238E27FC236}">
                <a16:creationId xmlns:a16="http://schemas.microsoft.com/office/drawing/2014/main" id="{297F7E97-1993-57A8-6605-77A521BCA0ED}"/>
              </a:ext>
            </a:extLst>
          </p:cNvPr>
          <p:cNvSpPr>
            <a:spLocks noGrp="1"/>
          </p:cNvSpPr>
          <p:nvPr>
            <p:ph type="title"/>
          </p:nvPr>
        </p:nvSpPr>
        <p:spPr/>
        <p:txBody>
          <a:bodyPr>
            <a:noAutofit/>
          </a:bodyPr>
          <a:lstStyle/>
          <a:p>
            <a:r>
              <a:rPr lang="en-US" sz="2800" dirty="0"/>
              <a:t>What’s Expected In A Tax Package	</a:t>
            </a:r>
          </a:p>
        </p:txBody>
      </p:sp>
      <p:sp>
        <p:nvSpPr>
          <p:cNvPr id="6" name="Text Placeholder 5" descr="" title="">
            <a:extLst>
              <a:ext uri="{FF2B5EF4-FFF2-40B4-BE49-F238E27FC236}">
                <a16:creationId xmlns:a16="http://schemas.microsoft.com/office/drawing/2014/main" id="{9D677813-7C97-976E-6DA8-82F00D19BA4D}"/>
              </a:ext>
            </a:extLst>
          </p:cNvPr>
          <p:cNvSpPr>
            <a:spLocks noGrp="1"/>
          </p:cNvSpPr>
          <p:nvPr>
            <p:ph type="body" sz="quarter" idx="17"/>
          </p:nvPr>
        </p:nvSpPr>
        <p:spPr/>
        <p:txBody>
          <a:bodyPr/>
          <a:lstStyle/>
          <a:p>
            <a:pPr marL="342900" indent="-342900">
              <a:buFont typeface="Wingdings" panose="05000000000000000000" pitchFamily="2" charset="2"/>
              <a:buChar char="§"/>
            </a:pPr>
            <a:r>
              <a:rPr lang="en-US" sz="1600" dirty="0"/>
              <a:t>Foreign entity of concern (</a:t>
            </a:r>
            <a:r>
              <a:rPr lang="en-US" sz="1600" dirty="0" err="1"/>
              <a:t>FEOC</a:t>
            </a:r>
            <a:r>
              <a:rPr lang="en-US" sz="1600" dirty="0"/>
              <a:t>)</a:t>
            </a:r>
          </a:p>
          <a:p>
            <a:pPr marL="342900" indent="-342900">
              <a:buFont typeface="Wingdings" panose="05000000000000000000" pitchFamily="2" charset="2"/>
              <a:buChar char="§"/>
            </a:pPr>
            <a:r>
              <a:rPr lang="en-US" sz="1600" dirty="0" err="1"/>
              <a:t>GILTI</a:t>
            </a:r>
            <a:r>
              <a:rPr lang="en-US" sz="1600" dirty="0"/>
              <a:t>, </a:t>
            </a:r>
            <a:r>
              <a:rPr lang="en-US" sz="1600" dirty="0" err="1"/>
              <a:t>FDII</a:t>
            </a:r>
            <a:r>
              <a:rPr lang="en-US" sz="1600" dirty="0"/>
              <a:t>, BEAT reforms</a:t>
            </a:r>
          </a:p>
          <a:p>
            <a:pPr marL="342900" indent="-342900">
              <a:buFont typeface="Wingdings" panose="05000000000000000000" pitchFamily="2" charset="2"/>
              <a:buChar char="§"/>
            </a:pPr>
            <a:r>
              <a:rPr lang="en-US" sz="1600" dirty="0"/>
              <a:t>Disaster relief (if not in lame duck)</a:t>
            </a:r>
          </a:p>
          <a:p>
            <a:pPr marL="342900" indent="-342900">
              <a:buFont typeface="Wingdings" panose="05000000000000000000" pitchFamily="2" charset="2"/>
              <a:buChar char="§"/>
            </a:pPr>
            <a:r>
              <a:rPr lang="en-US" sz="1600" dirty="0"/>
              <a:t>Taiwan “tax treaty”</a:t>
            </a:r>
          </a:p>
          <a:p>
            <a:pPr marL="342900" indent="-342900">
              <a:buFont typeface="Wingdings" panose="05000000000000000000" pitchFamily="2" charset="2"/>
              <a:buChar char="§"/>
            </a:pPr>
            <a:r>
              <a:rPr lang="en-US" sz="1600" dirty="0"/>
              <a:t>Affordable housing</a:t>
            </a:r>
          </a:p>
          <a:p>
            <a:pPr marL="342900" indent="-342900">
              <a:buFont typeface="Wingdings" panose="05000000000000000000" pitchFamily="2" charset="2"/>
              <a:buChar char="§"/>
            </a:pPr>
            <a:r>
              <a:rPr lang="en-US" sz="1600" dirty="0"/>
              <a:t>Retaliation against Pillar 2?  Digital services taxes?</a:t>
            </a:r>
          </a:p>
          <a:p>
            <a:pPr marL="342900" indent="-342900">
              <a:buFont typeface="Wingdings" panose="05000000000000000000" pitchFamily="2" charset="2"/>
              <a:buChar char="§"/>
            </a:pPr>
            <a:r>
              <a:rPr lang="en-US" sz="1600" b="1" dirty="0"/>
              <a:t>Offsets</a:t>
            </a:r>
          </a:p>
          <a:p>
            <a:pPr lvl="1"/>
            <a:r>
              <a:rPr lang="en-US" sz="1400" dirty="0"/>
              <a:t>Expect tension on what needs to be paid for, how much cost needs to be paid for, and adding to the deficit</a:t>
            </a:r>
          </a:p>
          <a:p>
            <a:pPr lvl="1"/>
            <a:r>
              <a:rPr lang="en-US" sz="1400" dirty="0"/>
              <a:t>Tariffs?</a:t>
            </a:r>
          </a:p>
          <a:p>
            <a:pPr lvl="1"/>
            <a:r>
              <a:rPr lang="en-US" sz="1400" dirty="0"/>
              <a:t>Proxies for tariffs?</a:t>
            </a:r>
          </a:p>
          <a:p>
            <a:pPr lvl="1"/>
            <a:r>
              <a:rPr lang="en-US" sz="1400" dirty="0"/>
              <a:t>Repeal or clawing back of IRA clean energy provisions</a:t>
            </a:r>
          </a:p>
          <a:p>
            <a:pPr lvl="1"/>
            <a:r>
              <a:rPr lang="en-US" sz="1400" dirty="0"/>
              <a:t>Excise tax on endowments</a:t>
            </a:r>
          </a:p>
          <a:p>
            <a:pPr lvl="1"/>
            <a:r>
              <a:rPr lang="en-US" sz="1400" dirty="0"/>
              <a:t>Build Back Better cutting room floor</a:t>
            </a:r>
          </a:p>
          <a:p>
            <a:pPr lvl="1"/>
            <a:r>
              <a:rPr lang="en-US" sz="1400" dirty="0"/>
              <a:t>Expect creative surprises</a:t>
            </a:r>
          </a:p>
          <a:p>
            <a:pPr lvl="1"/>
            <a:r>
              <a:rPr lang="en-US" sz="1400" b="1" dirty="0"/>
              <a:t>Don’t underestimate the give and take of policies v. pay-</a:t>
            </a:r>
            <a:r>
              <a:rPr lang="en-US" sz="1400" b="1" dirty="0" err="1"/>
              <a:t>fors</a:t>
            </a:r>
            <a:endParaRPr lang="en-US" sz="1400" b="1" dirty="0"/>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193334369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94E9F5C6-821F-7F64-5FE5-F18D31F94870}"/>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4A6B3748-AF83-577E-9AE9-3D859869F628}"/>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487B9006-5027-79D0-C217-A4F53BC213A3}"/>
              </a:ext>
            </a:extLst>
          </p:cNvPr>
          <p:cNvSpPr>
            <a:spLocks noGrp="1"/>
          </p:cNvSpPr>
          <p:nvPr>
            <p:ph type="sldNum" sz="quarter" idx="16"/>
          </p:nvPr>
        </p:nvSpPr>
        <p:spPr/>
        <p:txBody>
          <a:bodyPr/>
          <a:lstStyle/>
          <a:p>
            <a:pPr>
              <a:defRPr/>
            </a:pPr>
            <a:fld id="{F6C52ABF-3520-460E-8D10-D8087401F00B}" type="slidenum">
              <a:rPr lang="en-US" altLang="en-US" smtClean="0"/>
              <a:pPr>
                <a:defRPr/>
              </a:pPr>
              <a:t>16</a:t>
            </a:fld>
            <a:endParaRPr lang="en-US" altLang="en-US" dirty="0"/>
          </a:p>
        </p:txBody>
      </p:sp>
      <p:sp>
        <p:nvSpPr>
          <p:cNvPr id="5" name="Title 4" descr="" title="">
            <a:extLst>
              <a:ext uri="{FF2B5EF4-FFF2-40B4-BE49-F238E27FC236}">
                <a16:creationId xmlns:a16="http://schemas.microsoft.com/office/drawing/2014/main" id="{A6456F80-5788-B369-17D9-89A5A367302B}"/>
              </a:ext>
            </a:extLst>
          </p:cNvPr>
          <p:cNvSpPr>
            <a:spLocks noGrp="1"/>
          </p:cNvSpPr>
          <p:nvPr>
            <p:ph type="title"/>
          </p:nvPr>
        </p:nvSpPr>
        <p:spPr/>
        <p:txBody>
          <a:bodyPr>
            <a:noAutofit/>
          </a:bodyPr>
          <a:lstStyle/>
          <a:p>
            <a:r>
              <a:rPr lang="en-US" sz="2800" dirty="0"/>
              <a:t>Legislation Is Not The Only Tool In The Box	</a:t>
            </a:r>
          </a:p>
        </p:txBody>
      </p:sp>
      <p:sp>
        <p:nvSpPr>
          <p:cNvPr id="6" name="Text Placeholder 5" descr="" title="">
            <a:extLst>
              <a:ext uri="{FF2B5EF4-FFF2-40B4-BE49-F238E27FC236}">
                <a16:creationId xmlns:a16="http://schemas.microsoft.com/office/drawing/2014/main" id="{F4BA3D67-4C29-C5FA-3DAA-2D2063A74E72}"/>
              </a:ext>
            </a:extLst>
          </p:cNvPr>
          <p:cNvSpPr>
            <a:spLocks noGrp="1"/>
          </p:cNvSpPr>
          <p:nvPr>
            <p:ph type="body" sz="quarter" idx="17"/>
          </p:nvPr>
        </p:nvSpPr>
        <p:spPr/>
        <p:txBody>
          <a:bodyPr>
            <a:normAutofit lnSpcReduction="10000"/>
          </a:bodyPr>
          <a:lstStyle/>
          <a:p>
            <a:pPr marL="342900" indent="-342900">
              <a:buFont typeface="Wingdings" panose="05000000000000000000" pitchFamily="2" charset="2"/>
              <a:buChar char="§"/>
            </a:pPr>
            <a:r>
              <a:rPr lang="en-US" sz="1600" b="1" dirty="0"/>
              <a:t>Congressional Review Act</a:t>
            </a:r>
          </a:p>
          <a:p>
            <a:pPr lvl="1"/>
            <a:r>
              <a:rPr lang="en-US" sz="1400" dirty="0"/>
              <a:t>Expect the Biden Administration to finalize as many regulations as possible before Jan. 20</a:t>
            </a:r>
          </a:p>
          <a:p>
            <a:pPr lvl="1"/>
            <a:r>
              <a:rPr lang="en-US" sz="1400" dirty="0"/>
              <a:t>CRA can be used to rescind regulations finalized by a prior administration; majority votes</a:t>
            </a:r>
          </a:p>
          <a:p>
            <a:pPr lvl="1"/>
            <a:r>
              <a:rPr lang="en-US" sz="1400" dirty="0"/>
              <a:t>CRA window is roughly August 1, 2024 through end of March, 2025 </a:t>
            </a:r>
          </a:p>
          <a:p>
            <a:pPr lvl="1"/>
            <a:r>
              <a:rPr lang="en-US" sz="1400" dirty="0"/>
              <a:t>THE CATCH:  Cannot issue “substantially similar” regulations once rescinded.  Substantially similar is not defined.  Republicans will need to use this tool strategically so they are not throwing the baby out with the bathwater.</a:t>
            </a:r>
          </a:p>
          <a:p>
            <a:pPr marL="342900" indent="-342900">
              <a:buFont typeface="Wingdings" panose="05000000000000000000" pitchFamily="2" charset="2"/>
              <a:buChar char="§"/>
            </a:pPr>
            <a:r>
              <a:rPr lang="en-US" sz="1600" b="1" dirty="0"/>
              <a:t>Executive Branch</a:t>
            </a:r>
          </a:p>
          <a:p>
            <a:pPr lvl="1"/>
            <a:r>
              <a:rPr lang="en-US" sz="1400" dirty="0"/>
              <a:t>Trump Administration can reopen regulatory projects</a:t>
            </a:r>
          </a:p>
          <a:p>
            <a:pPr lvl="1"/>
            <a:r>
              <a:rPr lang="en-US" sz="1400" dirty="0"/>
              <a:t>Can issue sub-regulatory guidance</a:t>
            </a:r>
          </a:p>
          <a:p>
            <a:pPr lvl="1"/>
            <a:r>
              <a:rPr lang="en-US" sz="1400" dirty="0"/>
              <a:t>Can pause open regulatory and guidance projects </a:t>
            </a:r>
          </a:p>
          <a:p>
            <a:pPr lvl="1"/>
            <a:r>
              <a:rPr lang="en-US" sz="1400" dirty="0"/>
              <a:t>Can issue executive orders</a:t>
            </a:r>
          </a:p>
          <a:p>
            <a:pPr lvl="1"/>
            <a:r>
              <a:rPr lang="en-US" sz="1400" dirty="0"/>
              <a:t>Agency appointees</a:t>
            </a:r>
          </a:p>
          <a:p>
            <a:pPr lvl="2"/>
            <a:r>
              <a:rPr lang="en-US" sz="1400" dirty="0"/>
              <a:t>Policy priorities, resource allocation </a:t>
            </a:r>
            <a:endParaRPr lang="en-US" sz="1400" b="1" dirty="0"/>
          </a:p>
          <a:p>
            <a:pPr marL="342900" indent="-342900">
              <a:buFont typeface="Wingdings" panose="05000000000000000000" pitchFamily="2" charset="2"/>
              <a:buChar char="§"/>
            </a:pPr>
            <a:r>
              <a:rPr lang="en-US" sz="1600" b="1" dirty="0"/>
              <a:t>The Courts</a:t>
            </a:r>
          </a:p>
          <a:p>
            <a:pPr lvl="1"/>
            <a:r>
              <a:rPr lang="en-US" sz="1400" dirty="0"/>
              <a:t>Challenges to regulations pursuant to </a:t>
            </a:r>
            <a:r>
              <a:rPr lang="en-US" sz="1400" i="1" dirty="0" err="1"/>
              <a:t>Loper</a:t>
            </a:r>
            <a:r>
              <a:rPr lang="en-US" sz="1400" i="1" dirty="0"/>
              <a:t> Bright </a:t>
            </a:r>
            <a:r>
              <a:rPr lang="en-US" sz="1400" dirty="0"/>
              <a:t>and </a:t>
            </a:r>
            <a:r>
              <a:rPr lang="en-US" sz="1400" i="1" dirty="0"/>
              <a:t>Chevron</a:t>
            </a:r>
            <a:r>
              <a:rPr lang="en-US" sz="1400" dirty="0"/>
              <a:t> deference</a:t>
            </a:r>
          </a:p>
          <a:p>
            <a:pPr lvl="1"/>
            <a:r>
              <a:rPr lang="en-US" sz="1400" dirty="0"/>
              <a:t>Challenges pursuant to </a:t>
            </a:r>
            <a:r>
              <a:rPr lang="en-US" sz="1400" i="1" dirty="0"/>
              <a:t>Corner Post</a:t>
            </a:r>
            <a:endParaRPr lang="en-US" sz="1400" dirty="0"/>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1092793881"/>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6665A19D-D4AA-CB4E-E9BF-F3775721EFC7}"/>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6B0F472D-2B91-B00C-21F8-03F09C0F1EB6}"/>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8A3039D7-289E-995C-C74A-32AA8C304070}"/>
              </a:ext>
            </a:extLst>
          </p:cNvPr>
          <p:cNvSpPr>
            <a:spLocks noGrp="1"/>
          </p:cNvSpPr>
          <p:nvPr>
            <p:ph type="sldNum" sz="quarter" idx="16"/>
          </p:nvPr>
        </p:nvSpPr>
        <p:spPr/>
        <p:txBody>
          <a:bodyPr/>
          <a:lstStyle/>
          <a:p>
            <a:pPr>
              <a:defRPr/>
            </a:pPr>
            <a:fld id="{F6C52ABF-3520-460E-8D10-D8087401F00B}" type="slidenum">
              <a:rPr lang="en-US" altLang="en-US" smtClean="0"/>
              <a:pPr>
                <a:defRPr/>
              </a:pPr>
              <a:t>17</a:t>
            </a:fld>
            <a:endParaRPr lang="en-US" altLang="en-US" dirty="0"/>
          </a:p>
        </p:txBody>
      </p:sp>
      <p:sp>
        <p:nvSpPr>
          <p:cNvPr id="5" name="Title 4" descr="" title="">
            <a:extLst>
              <a:ext uri="{FF2B5EF4-FFF2-40B4-BE49-F238E27FC236}">
                <a16:creationId xmlns:a16="http://schemas.microsoft.com/office/drawing/2014/main" id="{22FAB1CF-082D-7D3D-C5EC-2DC134C83C7D}"/>
              </a:ext>
            </a:extLst>
          </p:cNvPr>
          <p:cNvSpPr>
            <a:spLocks noGrp="1"/>
          </p:cNvSpPr>
          <p:nvPr>
            <p:ph type="title"/>
          </p:nvPr>
        </p:nvSpPr>
        <p:spPr/>
        <p:txBody>
          <a:bodyPr>
            <a:noAutofit/>
          </a:bodyPr>
          <a:lstStyle/>
          <a:p>
            <a:r>
              <a:rPr lang="en-US" sz="2800" dirty="0"/>
              <a:t>When Do We Expect Tax Legislation?	</a:t>
            </a:r>
          </a:p>
        </p:txBody>
      </p:sp>
      <p:sp>
        <p:nvSpPr>
          <p:cNvPr id="6" name="Text Placeholder 5" descr="" title="">
            <a:extLst>
              <a:ext uri="{FF2B5EF4-FFF2-40B4-BE49-F238E27FC236}">
                <a16:creationId xmlns:a16="http://schemas.microsoft.com/office/drawing/2014/main" id="{BDB968EC-2F7A-D636-0420-A52A7D31F579}"/>
              </a:ext>
            </a:extLst>
          </p:cNvPr>
          <p:cNvSpPr>
            <a:spLocks noGrp="1"/>
          </p:cNvSpPr>
          <p:nvPr>
            <p:ph type="body" sz="quarter" idx="17"/>
          </p:nvPr>
        </p:nvSpPr>
        <p:spPr/>
        <p:txBody>
          <a:bodyPr>
            <a:normAutofit lnSpcReduction="10000"/>
          </a:bodyPr>
          <a:lstStyle/>
          <a:p>
            <a:pPr marL="342900" indent="-342900">
              <a:buFont typeface="Wingdings" panose="05000000000000000000" pitchFamily="2" charset="2"/>
              <a:buChar char="§"/>
            </a:pPr>
            <a:r>
              <a:rPr lang="en-US" sz="2200" dirty="0"/>
              <a:t>Republicans are formulating their tax packages </a:t>
            </a:r>
            <a:r>
              <a:rPr lang="en-US" sz="2200" b="1" dirty="0"/>
              <a:t>now</a:t>
            </a:r>
          </a:p>
          <a:p>
            <a:pPr marL="342900" indent="-342900">
              <a:buFont typeface="Wingdings" panose="05000000000000000000" pitchFamily="2" charset="2"/>
              <a:buChar char="§"/>
            </a:pPr>
            <a:r>
              <a:rPr lang="en-US" sz="2200" dirty="0"/>
              <a:t>We may see report-outs from the HWMC Tax Teams on public comments very soon</a:t>
            </a:r>
          </a:p>
          <a:p>
            <a:pPr marL="342900" indent="-342900">
              <a:buFont typeface="Wingdings" panose="05000000000000000000" pitchFamily="2" charset="2"/>
              <a:buChar char="§"/>
            </a:pPr>
            <a:r>
              <a:rPr lang="en-US" sz="2200" dirty="0"/>
              <a:t>Republicans will kick-off the budget resolution/budget reconciliation process in January</a:t>
            </a:r>
          </a:p>
          <a:p>
            <a:pPr marL="342900" indent="-342900">
              <a:buFont typeface="Wingdings" panose="05000000000000000000" pitchFamily="2" charset="2"/>
              <a:buChar char="§"/>
            </a:pPr>
            <a:r>
              <a:rPr lang="en-US" sz="2200" dirty="0"/>
              <a:t>We may see legislative proposals even before a budget resolution containing budget reconciliation instructions is passed – a marker for policies</a:t>
            </a:r>
          </a:p>
          <a:p>
            <a:pPr marL="342900" indent="-342900">
              <a:buFont typeface="Wingdings" panose="05000000000000000000" pitchFamily="2" charset="2"/>
              <a:buChar char="§"/>
            </a:pPr>
            <a:r>
              <a:rPr lang="en-US" sz="2200" dirty="0"/>
              <a:t>GOP hopes to move legislation within first 100 days</a:t>
            </a:r>
          </a:p>
          <a:p>
            <a:pPr lvl="1"/>
            <a:r>
              <a:rPr lang="en-US" sz="2000" dirty="0"/>
              <a:t>That may be optimistic, depending on tensions between policies and offsets, tolerance for adding to the deficit</a:t>
            </a:r>
          </a:p>
          <a:p>
            <a:pPr marL="342900" indent="-342900">
              <a:buFont typeface="Wingdings" panose="05000000000000000000" pitchFamily="2" charset="2"/>
              <a:buChar char="§"/>
            </a:pPr>
            <a:r>
              <a:rPr lang="en-US" sz="2200" dirty="0"/>
              <a:t>Despite optimistic projections, this could drag out </a:t>
            </a:r>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39630835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D72CEFFF-3709-FF0A-03A3-5FFEE7E8E9EF}"/>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F0F66C92-EC88-5975-5454-C8E7D5AB6220}"/>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6A5F0974-A801-4B83-FEA5-533034A35648}"/>
              </a:ext>
            </a:extLst>
          </p:cNvPr>
          <p:cNvSpPr>
            <a:spLocks noGrp="1"/>
          </p:cNvSpPr>
          <p:nvPr>
            <p:ph type="sldNum" sz="quarter" idx="16"/>
          </p:nvPr>
        </p:nvSpPr>
        <p:spPr/>
        <p:txBody>
          <a:bodyPr/>
          <a:lstStyle/>
          <a:p>
            <a:pPr>
              <a:defRPr/>
            </a:pPr>
            <a:fld id="{F6C52ABF-3520-460E-8D10-D8087401F00B}" type="slidenum">
              <a:rPr lang="en-US" altLang="en-US" smtClean="0"/>
              <a:pPr>
                <a:defRPr/>
              </a:pPr>
              <a:t>18</a:t>
            </a:fld>
            <a:endParaRPr lang="en-US" altLang="en-US" dirty="0"/>
          </a:p>
        </p:txBody>
      </p:sp>
      <p:sp>
        <p:nvSpPr>
          <p:cNvPr id="5" name="Title 4" descr="" title="">
            <a:extLst>
              <a:ext uri="{FF2B5EF4-FFF2-40B4-BE49-F238E27FC236}">
                <a16:creationId xmlns:a16="http://schemas.microsoft.com/office/drawing/2014/main" id="{35BEAFD8-973A-5776-EA74-9F0A71B84CE1}"/>
              </a:ext>
            </a:extLst>
          </p:cNvPr>
          <p:cNvSpPr>
            <a:spLocks noGrp="1"/>
          </p:cNvSpPr>
          <p:nvPr>
            <p:ph type="title"/>
          </p:nvPr>
        </p:nvSpPr>
        <p:spPr/>
        <p:txBody>
          <a:bodyPr>
            <a:normAutofit/>
          </a:bodyPr>
          <a:lstStyle/>
          <a:p>
            <a:r>
              <a:rPr lang="en-US" sz="2800" dirty="0"/>
              <a:t>It’s Happening!</a:t>
            </a:r>
          </a:p>
        </p:txBody>
      </p:sp>
      <p:sp>
        <p:nvSpPr>
          <p:cNvPr id="6" name="Text Placeholder 5" descr="" title="">
            <a:extLst>
              <a:ext uri="{FF2B5EF4-FFF2-40B4-BE49-F238E27FC236}">
                <a16:creationId xmlns:a16="http://schemas.microsoft.com/office/drawing/2014/main" id="{5A88AB2C-5563-85B4-4D0A-E15F7C88A77D}"/>
              </a:ext>
            </a:extLst>
          </p:cNvPr>
          <p:cNvSpPr>
            <a:spLocks noGrp="1"/>
          </p:cNvSpPr>
          <p:nvPr>
            <p:ph type="body" sz="quarter" idx="17"/>
          </p:nvPr>
        </p:nvSpPr>
        <p:spPr/>
        <p:txBody>
          <a:bodyPr>
            <a:normAutofit lnSpcReduction="10000"/>
          </a:bodyPr>
          <a:lstStyle/>
          <a:p>
            <a:r>
              <a:rPr lang="en-US" sz="2400" dirty="0"/>
              <a:t>Republicans want to deliver for President Trump</a:t>
            </a:r>
          </a:p>
          <a:p>
            <a:endParaRPr lang="en-US" sz="2400" dirty="0"/>
          </a:p>
          <a:p>
            <a:pPr marL="342900" indent="-342900">
              <a:buFont typeface="Wingdings" panose="05000000000000000000" pitchFamily="2" charset="2"/>
              <a:buChar char="§"/>
            </a:pPr>
            <a:r>
              <a:rPr lang="en-US" sz="2400" dirty="0"/>
              <a:t>Everything potentially is in play</a:t>
            </a:r>
          </a:p>
          <a:p>
            <a:pPr marL="342900" indent="-342900">
              <a:buFont typeface="Wingdings" panose="05000000000000000000" pitchFamily="2" charset="2"/>
              <a:buChar char="§"/>
            </a:pPr>
            <a:r>
              <a:rPr lang="en-US" sz="2400" dirty="0"/>
              <a:t>DO NOT ASSUME ANY TAX DEDUCTION, CREDIT, OR ATTRIBUTE IS SAFE</a:t>
            </a:r>
          </a:p>
          <a:p>
            <a:pPr marL="342900" indent="-342900">
              <a:buFont typeface="Wingdings" panose="05000000000000000000" pitchFamily="2" charset="2"/>
              <a:buChar char="§"/>
            </a:pPr>
            <a:r>
              <a:rPr lang="en-US" sz="2400" dirty="0"/>
              <a:t>On the other hand, don’t assume an issue is a lost cause and do nothing</a:t>
            </a:r>
          </a:p>
          <a:p>
            <a:pPr marL="342900" indent="-342900">
              <a:buFont typeface="Wingdings" panose="05000000000000000000" pitchFamily="2" charset="2"/>
              <a:buChar char="§"/>
            </a:pPr>
            <a:r>
              <a:rPr lang="en-US" sz="2400" b="1" dirty="0"/>
              <a:t>Businesses should be modeling the risks and opportunities and engaging</a:t>
            </a:r>
          </a:p>
          <a:p>
            <a:pPr marL="342900" indent="-342900">
              <a:buFont typeface="Wingdings" panose="05000000000000000000" pitchFamily="2" charset="2"/>
              <a:buChar char="§"/>
            </a:pPr>
            <a:r>
              <a:rPr lang="en-US" sz="2400" dirty="0"/>
              <a:t>Messaging should be couched in context of the economy, jobs, national security</a:t>
            </a:r>
          </a:p>
          <a:p>
            <a:pPr marL="457200" indent="-457200">
              <a:buFont typeface="Wingdings" panose="05000000000000000000" pitchFamily="2" charset="2"/>
              <a:buChar char="§"/>
            </a:pPr>
            <a:endParaRPr lang="en-US" sz="2800" dirty="0">
              <a:solidFill>
                <a:srgbClr val="0070C0"/>
              </a:solidFill>
            </a:endParaRPr>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1861047764"/>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EE7EA6A4-E6CD-BA25-AA3B-6E7AA5F5E91D}"/>
              </a:ext>
            </a:extLst>
          </p:cNvPr>
          <p:cNvSpPr>
            <a:spLocks noGrp="1"/>
          </p:cNvSpPr>
          <p:nvPr>
            <p:ph type="title"/>
          </p:nvPr>
        </p:nvSpPr>
        <p:spPr/>
        <p:txBody>
          <a:bodyPr>
            <a:noAutofit/>
          </a:bodyPr>
          <a:lstStyle/>
          <a:p>
            <a:r>
              <a:rPr lang="en-US" sz="2800" dirty="0"/>
              <a:t>White House: President-elect Trump Wins Decisively</a:t>
            </a:r>
          </a:p>
        </p:txBody>
      </p:sp>
      <p:sp>
        <p:nvSpPr>
          <p:cNvPr id="2" name="Footer Placeholder 1" descr="" title="">
            <a:extLst>
              <a:ext uri="{FF2B5EF4-FFF2-40B4-BE49-F238E27FC236}">
                <a16:creationId xmlns:a16="http://schemas.microsoft.com/office/drawing/2014/main" id="{62036404-77DD-1C25-BECC-3E0D098823F4}"/>
              </a:ext>
            </a:extLst>
          </p:cNvPr>
          <p:cNvSpPr>
            <a:spLocks noGrp="1"/>
          </p:cNvSpPr>
          <p:nvPr>
            <p:ph type="ftr" sz="quarter" idx="3"/>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40216F8F-57A7-8245-1E81-037B18C59285}"/>
              </a:ext>
            </a:extLst>
          </p:cNvPr>
          <p:cNvSpPr>
            <a:spLocks noGrp="1"/>
          </p:cNvSpPr>
          <p:nvPr>
            <p:ph type="dt" sz="half" idx="2"/>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C84041B4-E102-B4CE-AC79-E996847E3665}"/>
              </a:ext>
            </a:extLst>
          </p:cNvPr>
          <p:cNvSpPr>
            <a:spLocks noGrp="1"/>
          </p:cNvSpPr>
          <p:nvPr>
            <p:ph type="sldNum" sz="quarter" idx="4"/>
          </p:nvPr>
        </p:nvSpPr>
        <p:spPr/>
        <p:txBody>
          <a:bodyPr/>
          <a:lstStyle/>
          <a:p>
            <a:pPr>
              <a:defRPr/>
            </a:pPr>
            <a:fld id="{F6C52ABF-3520-460E-8D10-D8087401F00B}" type="slidenum">
              <a:rPr lang="en-US" altLang="en-US" smtClean="0"/>
              <a:pPr>
                <a:defRPr/>
              </a:pPr>
              <a:t>1</a:t>
            </a:fld>
            <a:endParaRPr lang="en-US" altLang="en-US" dirty="0"/>
          </a:p>
        </p:txBody>
      </p:sp>
      <p:sp>
        <p:nvSpPr>
          <p:cNvPr id="6" name="Rectangle: Rounded Corners 5" descr="" title="">
            <a:extLst>
              <a:ext uri="{FF2B5EF4-FFF2-40B4-BE49-F238E27FC236}">
                <a16:creationId xmlns:a16="http://schemas.microsoft.com/office/drawing/2014/main" id="{FE2B0B37-639F-6526-A055-B56721D76C6B}"/>
              </a:ext>
            </a:extLst>
          </p:cNvPr>
          <p:cNvSpPr/>
          <p:nvPr/>
        </p:nvSpPr>
        <p:spPr>
          <a:xfrm>
            <a:off x="7220195" y="3853479"/>
            <a:ext cx="1144212" cy="542752"/>
          </a:xfrm>
          <a:prstGeom prst="roundRect">
            <a:avLst/>
          </a:prstGeom>
          <a:solidFill>
            <a:srgbClr val="22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Trade Gothic Next Heavy" panose="020B0903040303020004" pitchFamily="34" charset="0"/>
              </a:rPr>
              <a:t>226</a:t>
            </a:r>
          </a:p>
          <a:p>
            <a:pPr algn="ctr"/>
            <a:r>
              <a:rPr lang="en-US" sz="825" dirty="0">
                <a:solidFill>
                  <a:schemeClr val="bg1"/>
                </a:solidFill>
                <a:latin typeface="Trade Gothic Next" panose="020B0503040303020004" pitchFamily="34" charset="0"/>
              </a:rPr>
              <a:t>74,441,442 </a:t>
            </a:r>
          </a:p>
          <a:p>
            <a:pPr algn="ctr"/>
            <a:r>
              <a:rPr lang="en-US" sz="825" dirty="0">
                <a:solidFill>
                  <a:schemeClr val="bg1"/>
                </a:solidFill>
                <a:latin typeface="Trade Gothic Next" panose="020B0503040303020004" pitchFamily="34" charset="0"/>
              </a:rPr>
              <a:t>(48%)</a:t>
            </a:r>
          </a:p>
        </p:txBody>
      </p:sp>
      <p:sp>
        <p:nvSpPr>
          <p:cNvPr id="7" name="Rectangle: Rounded Corners 6" descr="" title="">
            <a:extLst>
              <a:ext uri="{FF2B5EF4-FFF2-40B4-BE49-F238E27FC236}">
                <a16:creationId xmlns:a16="http://schemas.microsoft.com/office/drawing/2014/main" id="{0366DC35-DCC9-9008-6D89-B2CBE0AD049B}"/>
              </a:ext>
            </a:extLst>
          </p:cNvPr>
          <p:cNvSpPr/>
          <p:nvPr/>
        </p:nvSpPr>
        <p:spPr>
          <a:xfrm>
            <a:off x="7210411" y="2663199"/>
            <a:ext cx="1144212" cy="542752"/>
          </a:xfrm>
          <a:prstGeom prst="roundRect">
            <a:avLst/>
          </a:prstGeom>
          <a:solidFill>
            <a:srgbClr val="CC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Trade Gothic Next Heavy" panose="020B0903040303020004" pitchFamily="34" charset="0"/>
              </a:rPr>
              <a:t>312</a:t>
            </a:r>
          </a:p>
          <a:p>
            <a:pPr algn="ctr"/>
            <a:r>
              <a:rPr lang="en-US" sz="825" dirty="0">
                <a:latin typeface="Trade Gothic Next" panose="020B0503040303020004" pitchFamily="34" charset="0"/>
              </a:rPr>
              <a:t>76,917,069 </a:t>
            </a:r>
          </a:p>
          <a:p>
            <a:pPr algn="ctr"/>
            <a:r>
              <a:rPr lang="en-US" sz="825" dirty="0">
                <a:latin typeface="Trade Gothic Next" panose="020B0503040303020004" pitchFamily="34" charset="0"/>
              </a:rPr>
              <a:t>(50%)</a:t>
            </a:r>
          </a:p>
        </p:txBody>
      </p:sp>
      <p:pic>
        <p:nvPicPr>
          <p:cNvPr id="8" name="Picture 7" descr="" title="">
            <a:extLst>
              <a:ext uri="{FF2B5EF4-FFF2-40B4-BE49-F238E27FC236}">
                <a16:creationId xmlns:a16="http://schemas.microsoft.com/office/drawing/2014/main" id="{1137D847-A8F0-347C-B459-A92B440D6E1F}"/>
              </a:ext>
            </a:extLst>
          </p:cNvPr>
          <p:cNvPicPr>
            <a:picLocks noChangeAspect="1"/>
          </p:cNvPicPr>
          <p:nvPr/>
        </p:nvPicPr>
        <p:blipFill>
          <a:blip r:embed="rId3" cstate="print">
            <a:extLst>
              <a:ext uri="{28A0092B-C50C-407E-A947-70E740481C1C}">
                <a14:useLocalDpi xmlns:a14="http://schemas.microsoft.com/office/drawing/2010/main" val="0"/>
              </a:ext>
            </a:extLst>
          </a:blip>
          <a:srcRect l="19548" r="23610" b="21390"/>
          <a:stretch/>
        </p:blipFill>
        <p:spPr>
          <a:xfrm>
            <a:off x="6673286" y="3767770"/>
            <a:ext cx="615663" cy="685625"/>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 title="">
            <a:extLst>
              <a:ext uri="{FF2B5EF4-FFF2-40B4-BE49-F238E27FC236}">
                <a16:creationId xmlns:a16="http://schemas.microsoft.com/office/drawing/2014/main" id="{7C66A65E-A424-5217-EACE-B6568333889A}"/>
              </a:ext>
            </a:extLst>
          </p:cNvPr>
          <p:cNvPicPr>
            <a:picLocks noChangeAspect="1"/>
          </p:cNvPicPr>
          <p:nvPr/>
        </p:nvPicPr>
        <p:blipFill>
          <a:blip r:embed="rId4" cstate="print">
            <a:extLst>
              <a:ext uri="{28A0092B-C50C-407E-A947-70E740481C1C}">
                <a14:useLocalDpi xmlns:a14="http://schemas.microsoft.com/office/drawing/2010/main" val="0"/>
              </a:ext>
            </a:extLst>
          </a:blip>
          <a:srcRect l="18290" t="10247" r="23980" b="35139"/>
          <a:stretch/>
        </p:blipFill>
        <p:spPr>
          <a:xfrm>
            <a:off x="6673286" y="2577492"/>
            <a:ext cx="615663" cy="685624"/>
          </a:xfrm>
          <a:prstGeom prst="ellipse">
            <a:avLst/>
          </a:prstGeom>
          <a:ln w="127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 title="">
            <a:extLst>
              <a:ext uri="{FF2B5EF4-FFF2-40B4-BE49-F238E27FC236}">
                <a16:creationId xmlns:a16="http://schemas.microsoft.com/office/drawing/2014/main" id="{15DCE13C-4459-F206-A51C-A31D1D39E2DC}"/>
              </a:ext>
            </a:extLst>
          </p:cNvPr>
          <p:cNvPicPr>
            <a:picLocks noChangeAspect="1"/>
          </p:cNvPicPr>
          <p:nvPr/>
        </p:nvPicPr>
        <p:blipFill>
          <a:blip r:embed="rId5" cstate="print">
            <a:extLst>
              <a:ext uri="{28A0092B-C50C-407E-A947-70E740481C1C}">
                <a14:useLocalDpi xmlns:a14="http://schemas.microsoft.com/office/drawing/2010/main" val="0"/>
              </a:ext>
            </a:extLst>
          </a:blip>
          <a:srcRect l="4996" t="8506" r="11487" b="14942"/>
          <a:stretch/>
        </p:blipFill>
        <p:spPr>
          <a:xfrm>
            <a:off x="366548" y="1799052"/>
            <a:ext cx="6136728" cy="3937438"/>
          </a:xfrm>
          <a:prstGeom prst="rect">
            <a:avLst/>
          </a:prstGeom>
        </p:spPr>
      </p:pic>
    </p:spTree>
    <p:extLst>
      <p:ext uri="{BB962C8B-B14F-4D97-AF65-F5344CB8AC3E}">
        <p14:creationId xmlns:p14="http://schemas.microsoft.com/office/powerpoint/2010/main" val="1748197967"/>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5B871568-88D6-D38D-54B4-9CE8D1FF4BC7}"/>
              </a:ext>
            </a:extLst>
          </p:cNvPr>
          <p:cNvSpPr>
            <a:spLocks noGrp="1"/>
          </p:cNvSpPr>
          <p:nvPr>
            <p:ph type="title"/>
          </p:nvPr>
        </p:nvSpPr>
        <p:spPr/>
        <p:txBody>
          <a:bodyPr>
            <a:noAutofit/>
          </a:bodyPr>
          <a:lstStyle/>
          <a:p>
            <a:r>
              <a:rPr lang="en-US" sz="2800" dirty="0"/>
              <a:t>119</a:t>
            </a:r>
            <a:r>
              <a:rPr lang="en-US" sz="2800" baseline="30000" dirty="0"/>
              <a:t>th</a:t>
            </a:r>
            <a:r>
              <a:rPr lang="en-US" sz="2800" dirty="0"/>
              <a:t> Congress</a:t>
            </a:r>
          </a:p>
        </p:txBody>
      </p:sp>
      <p:sp>
        <p:nvSpPr>
          <p:cNvPr id="2" name="Footer Placeholder 1" descr="" title="">
            <a:extLst>
              <a:ext uri="{FF2B5EF4-FFF2-40B4-BE49-F238E27FC236}">
                <a16:creationId xmlns:a16="http://schemas.microsoft.com/office/drawing/2014/main" id="{78CD15A1-7081-D48A-AB81-1240E3C83523}"/>
              </a:ext>
            </a:extLst>
          </p:cNvPr>
          <p:cNvSpPr>
            <a:spLocks noGrp="1"/>
          </p:cNvSpPr>
          <p:nvPr>
            <p:ph type="ftr" sz="quarter" idx="3"/>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DAED698C-AB8C-2099-8EE6-FAEC9072036F}"/>
              </a:ext>
            </a:extLst>
          </p:cNvPr>
          <p:cNvSpPr>
            <a:spLocks noGrp="1"/>
          </p:cNvSpPr>
          <p:nvPr>
            <p:ph type="dt" sz="half" idx="2"/>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0C3CFB89-F5FC-F2C8-2C97-59E7DA038B44}"/>
              </a:ext>
            </a:extLst>
          </p:cNvPr>
          <p:cNvSpPr>
            <a:spLocks noGrp="1"/>
          </p:cNvSpPr>
          <p:nvPr>
            <p:ph type="sldNum" sz="quarter" idx="4"/>
          </p:nvPr>
        </p:nvSpPr>
        <p:spPr/>
        <p:txBody>
          <a:bodyPr/>
          <a:lstStyle/>
          <a:p>
            <a:pPr>
              <a:defRPr/>
            </a:pPr>
            <a:fld id="{F6C52ABF-3520-460E-8D10-D8087401F00B}" type="slidenum">
              <a:rPr lang="en-US" altLang="en-US" smtClean="0"/>
              <a:pPr>
                <a:defRPr/>
              </a:pPr>
              <a:t>2</a:t>
            </a:fld>
            <a:endParaRPr lang="en-US" altLang="en-US" dirty="0"/>
          </a:p>
        </p:txBody>
      </p:sp>
      <p:pic>
        <p:nvPicPr>
          <p:cNvPr id="8" name="Picture 7" descr="" title="">
            <a:extLst>
              <a:ext uri="{FF2B5EF4-FFF2-40B4-BE49-F238E27FC236}">
                <a16:creationId xmlns:a16="http://schemas.microsoft.com/office/drawing/2014/main" id="{4A67B184-8BEA-7525-66B6-CF9636BE10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46565" y="1831360"/>
            <a:ext cx="3681491" cy="1937384"/>
          </a:xfrm>
          <a:prstGeom prst="rect">
            <a:avLst/>
          </a:prstGeom>
        </p:spPr>
      </p:pic>
      <p:pic>
        <p:nvPicPr>
          <p:cNvPr id="9" name="Picture 8" descr="" title="">
            <a:extLst>
              <a:ext uri="{FF2B5EF4-FFF2-40B4-BE49-F238E27FC236}">
                <a16:creationId xmlns:a16="http://schemas.microsoft.com/office/drawing/2014/main" id="{F48EB3F7-B538-B848-C577-DAE1356DE0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a:off x="2646564" y="3870567"/>
            <a:ext cx="3681492" cy="1868103"/>
          </a:xfrm>
          <a:prstGeom prst="rect">
            <a:avLst/>
          </a:prstGeom>
        </p:spPr>
      </p:pic>
      <p:sp>
        <p:nvSpPr>
          <p:cNvPr id="10" name="Flowchart: Connector 9" descr="" title="">
            <a:extLst>
              <a:ext uri="{FF2B5EF4-FFF2-40B4-BE49-F238E27FC236}">
                <a16:creationId xmlns:a16="http://schemas.microsoft.com/office/drawing/2014/main" id="{77E03505-E389-B550-E213-12E78D77641F}"/>
              </a:ext>
            </a:extLst>
          </p:cNvPr>
          <p:cNvSpPr/>
          <p:nvPr/>
        </p:nvSpPr>
        <p:spPr>
          <a:xfrm>
            <a:off x="610284" y="3332857"/>
            <a:ext cx="137160" cy="137160"/>
          </a:xfrm>
          <a:prstGeom prst="flowChartConnector">
            <a:avLst/>
          </a:prstGeom>
          <a:solidFill>
            <a:srgbClr val="DB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Flowchart: Connector 10" descr="" title="">
            <a:extLst>
              <a:ext uri="{FF2B5EF4-FFF2-40B4-BE49-F238E27FC236}">
                <a16:creationId xmlns:a16="http://schemas.microsoft.com/office/drawing/2014/main" id="{4E8E65E8-472A-59D1-7D00-0E4351D57DCB}"/>
              </a:ext>
            </a:extLst>
          </p:cNvPr>
          <p:cNvSpPr/>
          <p:nvPr/>
        </p:nvSpPr>
        <p:spPr>
          <a:xfrm>
            <a:off x="617220" y="3631586"/>
            <a:ext cx="137160" cy="137160"/>
          </a:xfrm>
          <a:prstGeom prst="flowChartConnector">
            <a:avLst/>
          </a:prstGeom>
          <a:solidFill>
            <a:srgbClr val="1F5A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Flowchart: Connector 11" descr="" title="">
            <a:extLst>
              <a:ext uri="{FF2B5EF4-FFF2-40B4-BE49-F238E27FC236}">
                <a16:creationId xmlns:a16="http://schemas.microsoft.com/office/drawing/2014/main" id="{1E3E0062-04B3-362E-9B0F-8041FCEDC6CE}"/>
              </a:ext>
            </a:extLst>
          </p:cNvPr>
          <p:cNvSpPr/>
          <p:nvPr/>
        </p:nvSpPr>
        <p:spPr>
          <a:xfrm>
            <a:off x="610284" y="3896918"/>
            <a:ext cx="137160" cy="137160"/>
          </a:xfrm>
          <a:prstGeom prst="flowChartConnector">
            <a:avLst/>
          </a:prstGeom>
          <a:solidFill>
            <a:srgbClr val="F2C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Flowchart: Connector 12" descr="" title="">
            <a:extLst>
              <a:ext uri="{FF2B5EF4-FFF2-40B4-BE49-F238E27FC236}">
                <a16:creationId xmlns:a16="http://schemas.microsoft.com/office/drawing/2014/main" id="{160C6DF6-CB49-30E6-EA14-7113D6FB2A88}"/>
              </a:ext>
            </a:extLst>
          </p:cNvPr>
          <p:cNvSpPr/>
          <p:nvPr/>
        </p:nvSpPr>
        <p:spPr>
          <a:xfrm>
            <a:off x="610284" y="4165166"/>
            <a:ext cx="137160" cy="137160"/>
          </a:xfrm>
          <a:prstGeom prst="flowChartConnector">
            <a:avLst/>
          </a:prstGeom>
          <a:solidFill>
            <a:srgbClr val="D49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Box 13" descr="" title="">
            <a:extLst>
              <a:ext uri="{FF2B5EF4-FFF2-40B4-BE49-F238E27FC236}">
                <a16:creationId xmlns:a16="http://schemas.microsoft.com/office/drawing/2014/main" id="{936E45DA-F6BD-BB18-4959-1B6EE670831D}"/>
              </a:ext>
            </a:extLst>
          </p:cNvPr>
          <p:cNvSpPr txBox="1"/>
          <p:nvPr/>
        </p:nvSpPr>
        <p:spPr>
          <a:xfrm>
            <a:off x="838884" y="3288923"/>
            <a:ext cx="1562100" cy="292388"/>
          </a:xfrm>
          <a:prstGeom prst="rect">
            <a:avLst/>
          </a:prstGeom>
          <a:noFill/>
        </p:spPr>
        <p:txBody>
          <a:bodyPr wrap="square" rtlCol="0">
            <a:spAutoFit/>
          </a:bodyPr>
          <a:lstStyle/>
          <a:p>
            <a:r>
              <a:rPr lang="en-US" sz="1300" dirty="0">
                <a:latin typeface="Trade Gothic Next" panose="020B0503040303020004" pitchFamily="34" charset="0"/>
              </a:rPr>
              <a:t>Republican</a:t>
            </a:r>
          </a:p>
        </p:txBody>
      </p:sp>
      <p:sp>
        <p:nvSpPr>
          <p:cNvPr id="15" name="TextBox 14" descr="" title="">
            <a:extLst>
              <a:ext uri="{FF2B5EF4-FFF2-40B4-BE49-F238E27FC236}">
                <a16:creationId xmlns:a16="http://schemas.microsoft.com/office/drawing/2014/main" id="{42C59C4F-B03F-7383-676D-31A0450515E7}"/>
              </a:ext>
            </a:extLst>
          </p:cNvPr>
          <p:cNvSpPr txBox="1"/>
          <p:nvPr/>
        </p:nvSpPr>
        <p:spPr>
          <a:xfrm>
            <a:off x="838884" y="3557171"/>
            <a:ext cx="1562100" cy="292388"/>
          </a:xfrm>
          <a:prstGeom prst="rect">
            <a:avLst/>
          </a:prstGeom>
          <a:noFill/>
        </p:spPr>
        <p:txBody>
          <a:bodyPr wrap="square" rtlCol="0">
            <a:spAutoFit/>
          </a:bodyPr>
          <a:lstStyle/>
          <a:p>
            <a:r>
              <a:rPr lang="en-US" sz="1300" dirty="0">
                <a:latin typeface="Trade Gothic Next" panose="020B0503040303020004" pitchFamily="34" charset="0"/>
              </a:rPr>
              <a:t>Democrat</a:t>
            </a:r>
          </a:p>
        </p:txBody>
      </p:sp>
      <p:sp>
        <p:nvSpPr>
          <p:cNvPr id="16" name="TextBox 15" descr="" title="">
            <a:extLst>
              <a:ext uri="{FF2B5EF4-FFF2-40B4-BE49-F238E27FC236}">
                <a16:creationId xmlns:a16="http://schemas.microsoft.com/office/drawing/2014/main" id="{16F78240-FDBF-5CD9-3A4C-D5A282B7A355}"/>
              </a:ext>
            </a:extLst>
          </p:cNvPr>
          <p:cNvSpPr txBox="1"/>
          <p:nvPr/>
        </p:nvSpPr>
        <p:spPr>
          <a:xfrm>
            <a:off x="838884" y="3825420"/>
            <a:ext cx="1562100" cy="292388"/>
          </a:xfrm>
          <a:prstGeom prst="rect">
            <a:avLst/>
          </a:prstGeom>
          <a:noFill/>
        </p:spPr>
        <p:txBody>
          <a:bodyPr wrap="square" rtlCol="0">
            <a:spAutoFit/>
          </a:bodyPr>
          <a:lstStyle/>
          <a:p>
            <a:r>
              <a:rPr lang="en-US" sz="1300" dirty="0">
                <a:latin typeface="Trade Gothic Next" panose="020B0503040303020004" pitchFamily="34" charset="0"/>
              </a:rPr>
              <a:t>Independent</a:t>
            </a:r>
          </a:p>
        </p:txBody>
      </p:sp>
      <p:sp>
        <p:nvSpPr>
          <p:cNvPr id="17" name="TextBox 16" descr="" title="">
            <a:extLst>
              <a:ext uri="{FF2B5EF4-FFF2-40B4-BE49-F238E27FC236}">
                <a16:creationId xmlns:a16="http://schemas.microsoft.com/office/drawing/2014/main" id="{42161DB8-94CE-AA11-A0E4-AA2EF5FE04B8}"/>
              </a:ext>
            </a:extLst>
          </p:cNvPr>
          <p:cNvSpPr txBox="1"/>
          <p:nvPr/>
        </p:nvSpPr>
        <p:spPr>
          <a:xfrm>
            <a:off x="838884" y="4107179"/>
            <a:ext cx="1562100" cy="492443"/>
          </a:xfrm>
          <a:prstGeom prst="rect">
            <a:avLst/>
          </a:prstGeom>
          <a:noFill/>
        </p:spPr>
        <p:txBody>
          <a:bodyPr wrap="square" rtlCol="0">
            <a:spAutoFit/>
          </a:bodyPr>
          <a:lstStyle/>
          <a:p>
            <a:r>
              <a:rPr lang="en-US" sz="1300" dirty="0">
                <a:latin typeface="Trade Gothic Next" panose="020B0503040303020004" pitchFamily="34" charset="0"/>
              </a:rPr>
              <a:t>Too close to call/Recount</a:t>
            </a:r>
          </a:p>
        </p:txBody>
      </p:sp>
      <p:sp>
        <p:nvSpPr>
          <p:cNvPr id="18" name="TextBox 17" descr="" title="">
            <a:extLst>
              <a:ext uri="{FF2B5EF4-FFF2-40B4-BE49-F238E27FC236}">
                <a16:creationId xmlns:a16="http://schemas.microsoft.com/office/drawing/2014/main" id="{41B51EE9-DE4E-51E7-94C8-02C1678DE635}"/>
              </a:ext>
            </a:extLst>
          </p:cNvPr>
          <p:cNvSpPr txBox="1"/>
          <p:nvPr/>
        </p:nvSpPr>
        <p:spPr>
          <a:xfrm>
            <a:off x="6573636" y="2176002"/>
            <a:ext cx="2463684" cy="3539430"/>
          </a:xfrm>
          <a:prstGeom prst="rect">
            <a:avLst/>
          </a:prstGeom>
          <a:noFill/>
        </p:spPr>
        <p:txBody>
          <a:bodyPr wrap="square" rtlCol="0">
            <a:spAutoFit/>
          </a:bodyPr>
          <a:lstStyle/>
          <a:p>
            <a:pPr algn="ctr"/>
            <a:r>
              <a:rPr lang="en-US" b="1" dirty="0">
                <a:latin typeface="Trade Gothic Next" panose="020B0503040303020004" pitchFamily="34" charset="0"/>
              </a:rPr>
              <a:t>HOUSE OF</a:t>
            </a:r>
          </a:p>
          <a:p>
            <a:pPr algn="ctr"/>
            <a:r>
              <a:rPr lang="en-US" b="1" dirty="0">
                <a:latin typeface="Trade Gothic Next" panose="020B0503040303020004" pitchFamily="34" charset="0"/>
              </a:rPr>
              <a:t>REPRESENTATIVES</a:t>
            </a:r>
          </a:p>
          <a:p>
            <a:endParaRPr lang="en-US" dirty="0">
              <a:latin typeface="Trade Gothic Next" panose="020B0503040303020004" pitchFamily="34" charset="0"/>
            </a:endParaRPr>
          </a:p>
          <a:p>
            <a:pPr algn="ctr"/>
            <a:r>
              <a:rPr lang="en-US" dirty="0">
                <a:latin typeface="Trade Gothic Next" panose="020B0503040303020004" pitchFamily="34" charset="0"/>
              </a:rPr>
              <a:t>Republican:  </a:t>
            </a:r>
            <a:r>
              <a:rPr lang="en-US" b="1" dirty="0">
                <a:solidFill>
                  <a:srgbClr val="D92122"/>
                </a:solidFill>
                <a:latin typeface="Trade Gothic Next" panose="020B0503040303020004" pitchFamily="34" charset="0"/>
              </a:rPr>
              <a:t>220</a:t>
            </a:r>
          </a:p>
          <a:p>
            <a:pPr algn="ctr"/>
            <a:r>
              <a:rPr lang="en-US" dirty="0">
                <a:latin typeface="Trade Gothic Next" panose="020B0503040303020004" pitchFamily="34" charset="0"/>
              </a:rPr>
              <a:t>Democrat:  </a:t>
            </a:r>
            <a:r>
              <a:rPr lang="en-US" b="1" dirty="0">
                <a:solidFill>
                  <a:srgbClr val="2059CE"/>
                </a:solidFill>
                <a:latin typeface="Trade Gothic Next" panose="020B0503040303020004" pitchFamily="34" charset="0"/>
              </a:rPr>
              <a:t>213</a:t>
            </a:r>
          </a:p>
          <a:p>
            <a:pPr algn="ctr"/>
            <a:r>
              <a:rPr lang="en-US" dirty="0">
                <a:latin typeface="Trade Gothic Next" panose="020B0503040303020004" pitchFamily="34" charset="0"/>
              </a:rPr>
              <a:t>Too Close To Call:  </a:t>
            </a:r>
            <a:r>
              <a:rPr lang="en-US" b="1" dirty="0">
                <a:latin typeface="Trade Gothic Next" panose="020B0503040303020004" pitchFamily="34" charset="0"/>
              </a:rPr>
              <a:t>2</a:t>
            </a:r>
          </a:p>
          <a:p>
            <a:endParaRPr lang="en-US" dirty="0">
              <a:latin typeface="Trade Gothic Next" panose="020B0503040303020004" pitchFamily="34" charset="0"/>
            </a:endParaRPr>
          </a:p>
          <a:p>
            <a:pPr algn="ctr"/>
            <a:endParaRPr lang="en-US" b="1" dirty="0">
              <a:latin typeface="Trade Gothic Next" panose="020B0503040303020004" pitchFamily="34" charset="0"/>
            </a:endParaRPr>
          </a:p>
          <a:p>
            <a:pPr algn="ctr"/>
            <a:endParaRPr lang="en-US" b="1" dirty="0">
              <a:latin typeface="Trade Gothic Next" panose="020B0503040303020004" pitchFamily="34" charset="0"/>
            </a:endParaRPr>
          </a:p>
          <a:p>
            <a:pPr algn="ctr"/>
            <a:r>
              <a:rPr lang="en-US" b="1" dirty="0">
                <a:latin typeface="Trade Gothic Next" panose="020B0503040303020004" pitchFamily="34" charset="0"/>
              </a:rPr>
              <a:t>SENATE</a:t>
            </a:r>
          </a:p>
          <a:p>
            <a:endParaRPr lang="en-US" dirty="0">
              <a:latin typeface="Trade Gothic Next" panose="020B0503040303020004" pitchFamily="34" charset="0"/>
            </a:endParaRPr>
          </a:p>
          <a:p>
            <a:pPr algn="ctr"/>
            <a:r>
              <a:rPr lang="en-US" dirty="0">
                <a:latin typeface="Trade Gothic Next" panose="020B0503040303020004" pitchFamily="34" charset="0"/>
              </a:rPr>
              <a:t>Republican:  </a:t>
            </a:r>
            <a:r>
              <a:rPr lang="en-US" b="1" dirty="0">
                <a:solidFill>
                  <a:srgbClr val="DD2026"/>
                </a:solidFill>
                <a:latin typeface="Trade Gothic Next" panose="020B0503040303020004" pitchFamily="34" charset="0"/>
              </a:rPr>
              <a:t>53</a:t>
            </a:r>
          </a:p>
          <a:p>
            <a:pPr algn="ctr"/>
            <a:r>
              <a:rPr lang="en-US" dirty="0">
                <a:latin typeface="Trade Gothic Next" panose="020B0503040303020004" pitchFamily="34" charset="0"/>
              </a:rPr>
              <a:t>Democrat:  </a:t>
            </a:r>
            <a:r>
              <a:rPr lang="en-US" b="1" dirty="0">
                <a:solidFill>
                  <a:srgbClr val="1F58CB"/>
                </a:solidFill>
                <a:latin typeface="Trade Gothic Next" panose="020B0503040303020004" pitchFamily="34" charset="0"/>
              </a:rPr>
              <a:t>45</a:t>
            </a:r>
          </a:p>
          <a:p>
            <a:pPr algn="ctr"/>
            <a:r>
              <a:rPr lang="en-US" dirty="0">
                <a:latin typeface="Trade Gothic Next" panose="020B0503040303020004" pitchFamily="34" charset="0"/>
              </a:rPr>
              <a:t>Independent:  </a:t>
            </a:r>
            <a:r>
              <a:rPr lang="en-US" b="1" dirty="0">
                <a:solidFill>
                  <a:srgbClr val="F2C00A"/>
                </a:solidFill>
                <a:latin typeface="Trade Gothic Next" panose="020B0503040303020004" pitchFamily="34" charset="0"/>
              </a:rPr>
              <a:t>2*</a:t>
            </a:r>
            <a:endParaRPr lang="en-US" b="1" dirty="0">
              <a:latin typeface="Trade Gothic Next" panose="020B0503040303020004" pitchFamily="34" charset="0"/>
            </a:endParaRPr>
          </a:p>
          <a:p>
            <a:pPr algn="ctr"/>
            <a:endParaRPr lang="en-US" dirty="0">
              <a:latin typeface="Trade Gothic Next" panose="020B0503040303020004" pitchFamily="34" charset="0"/>
            </a:endParaRPr>
          </a:p>
          <a:p>
            <a:pPr algn="ctr"/>
            <a:r>
              <a:rPr lang="en-US" i="1" dirty="0">
                <a:latin typeface="Trade Gothic Next" panose="020B0503040303020004" pitchFamily="34" charset="0"/>
              </a:rPr>
              <a:t>*Caucus with Democrats</a:t>
            </a:r>
          </a:p>
        </p:txBody>
      </p:sp>
      <p:sp>
        <p:nvSpPr>
          <p:cNvPr id="19" name="TextBox 18" descr="" title="">
            <a:extLst>
              <a:ext uri="{FF2B5EF4-FFF2-40B4-BE49-F238E27FC236}">
                <a16:creationId xmlns:a16="http://schemas.microsoft.com/office/drawing/2014/main" id="{5F889D66-BE71-473D-DAF4-48910D7F0145}"/>
              </a:ext>
            </a:extLst>
          </p:cNvPr>
          <p:cNvSpPr txBox="1"/>
          <p:nvPr/>
        </p:nvSpPr>
        <p:spPr>
          <a:xfrm>
            <a:off x="340246" y="5536548"/>
            <a:ext cx="2183528" cy="253916"/>
          </a:xfrm>
          <a:prstGeom prst="rect">
            <a:avLst/>
          </a:prstGeom>
          <a:noFill/>
        </p:spPr>
        <p:txBody>
          <a:bodyPr wrap="square" rtlCol="0">
            <a:spAutoFit/>
          </a:bodyPr>
          <a:lstStyle/>
          <a:p>
            <a:r>
              <a:rPr lang="en-US" sz="1050" b="1" u="sng" dirty="0">
                <a:solidFill>
                  <a:schemeClr val="bg2">
                    <a:lumMod val="25000"/>
                  </a:schemeClr>
                </a:solidFill>
                <a:latin typeface="Trade Gothic Next" panose="020B0503040303020004" pitchFamily="34" charset="0"/>
              </a:rPr>
              <a:t>Source</a:t>
            </a:r>
            <a:r>
              <a:rPr lang="en-US" sz="1050" dirty="0">
                <a:solidFill>
                  <a:schemeClr val="bg2">
                    <a:lumMod val="25000"/>
                  </a:schemeClr>
                </a:solidFill>
                <a:latin typeface="Trade Gothic Next" panose="020B0503040303020004" pitchFamily="34" charset="0"/>
              </a:rPr>
              <a:t>:  AP News</a:t>
            </a:r>
          </a:p>
        </p:txBody>
      </p:sp>
      <p:cxnSp>
        <p:nvCxnSpPr>
          <p:cNvPr id="20" name="Straight Connector 19" descr="" title="">
            <a:extLst>
              <a:ext uri="{FF2B5EF4-FFF2-40B4-BE49-F238E27FC236}">
                <a16:creationId xmlns:a16="http://schemas.microsoft.com/office/drawing/2014/main" id="{1BDBB40C-C71A-5F88-C068-2FE4C1324D30}"/>
              </a:ext>
            </a:extLst>
          </p:cNvPr>
          <p:cNvCxnSpPr>
            <a:cxnSpLocks/>
          </p:cNvCxnSpPr>
          <p:nvPr/>
        </p:nvCxnSpPr>
        <p:spPr>
          <a:xfrm>
            <a:off x="6978706" y="3768744"/>
            <a:ext cx="185789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10435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3E7C3BAA-4F20-D8D4-B9BE-31734D56227C}"/>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F1668BF3-CFD9-FB8C-6ED2-0914F71F79A5}"/>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B5673874-9EE8-C398-A6BC-D8DA60CC5A3A}"/>
              </a:ext>
            </a:extLst>
          </p:cNvPr>
          <p:cNvSpPr>
            <a:spLocks noGrp="1"/>
          </p:cNvSpPr>
          <p:nvPr>
            <p:ph type="sldNum" sz="quarter" idx="16"/>
          </p:nvPr>
        </p:nvSpPr>
        <p:spPr/>
        <p:txBody>
          <a:bodyPr/>
          <a:lstStyle/>
          <a:p>
            <a:pPr>
              <a:defRPr/>
            </a:pPr>
            <a:fld id="{F6C52ABF-3520-460E-8D10-D8087401F00B}" type="slidenum">
              <a:rPr lang="en-US" altLang="en-US" smtClean="0"/>
              <a:pPr>
                <a:defRPr/>
              </a:pPr>
              <a:t>3</a:t>
            </a:fld>
            <a:endParaRPr lang="en-US" altLang="en-US" dirty="0"/>
          </a:p>
        </p:txBody>
      </p:sp>
      <p:sp>
        <p:nvSpPr>
          <p:cNvPr id="5" name="Title 4" descr="" title="">
            <a:extLst>
              <a:ext uri="{FF2B5EF4-FFF2-40B4-BE49-F238E27FC236}">
                <a16:creationId xmlns:a16="http://schemas.microsoft.com/office/drawing/2014/main" id="{1322C4CC-6DD0-2857-5552-7566E6C6A344}"/>
              </a:ext>
            </a:extLst>
          </p:cNvPr>
          <p:cNvSpPr>
            <a:spLocks noGrp="1"/>
          </p:cNvSpPr>
          <p:nvPr>
            <p:ph type="title"/>
          </p:nvPr>
        </p:nvSpPr>
        <p:spPr/>
        <p:txBody>
          <a:bodyPr>
            <a:noAutofit/>
          </a:bodyPr>
          <a:lstStyle/>
          <a:p>
            <a:r>
              <a:rPr lang="en-US" sz="2800" dirty="0"/>
              <a:t>The Red Wave</a:t>
            </a:r>
          </a:p>
        </p:txBody>
      </p:sp>
      <p:sp>
        <p:nvSpPr>
          <p:cNvPr id="6" name="Text Placeholder 5" descr="" title="">
            <a:extLst>
              <a:ext uri="{FF2B5EF4-FFF2-40B4-BE49-F238E27FC236}">
                <a16:creationId xmlns:a16="http://schemas.microsoft.com/office/drawing/2014/main" id="{A5047A1D-D334-A0B8-0075-0CA087FC6B85}"/>
              </a:ext>
            </a:extLst>
          </p:cNvPr>
          <p:cNvSpPr>
            <a:spLocks noGrp="1"/>
          </p:cNvSpPr>
          <p:nvPr>
            <p:ph type="body" sz="quarter" idx="17"/>
          </p:nvPr>
        </p:nvSpPr>
        <p:spPr/>
        <p:txBody>
          <a:bodyPr/>
          <a:lstStyle/>
          <a:p>
            <a:pPr marL="457200" indent="-457200">
              <a:buFont typeface="Wingdings" panose="05000000000000000000" pitchFamily="2" charset="2"/>
              <a:buChar char="§"/>
            </a:pPr>
            <a:r>
              <a:rPr lang="en-US" sz="2400" dirty="0"/>
              <a:t>President Trump and Congressional Republicans have a perceived </a:t>
            </a:r>
            <a:r>
              <a:rPr lang="en-US" sz="2400" b="1" dirty="0"/>
              <a:t>mandate</a:t>
            </a:r>
          </a:p>
          <a:p>
            <a:pPr marL="1143000" lvl="1" indent="-457200"/>
            <a:r>
              <a:rPr lang="en-US" sz="2000" dirty="0"/>
              <a:t>Trump improved vs. 2020 in all 50 states</a:t>
            </a:r>
          </a:p>
          <a:p>
            <a:pPr marL="1143000" lvl="1" indent="-457200"/>
            <a:r>
              <a:rPr lang="en-US" sz="2000" dirty="0"/>
              <a:t>Election will have </a:t>
            </a:r>
            <a:r>
              <a:rPr lang="en-US" sz="2000" b="1" dirty="0"/>
              <a:t>consequential policy impacts</a:t>
            </a:r>
          </a:p>
          <a:p>
            <a:pPr marL="457200" indent="-457200">
              <a:buFont typeface="Wingdings" panose="05000000000000000000" pitchFamily="2" charset="2"/>
              <a:buChar char="§"/>
            </a:pPr>
            <a:r>
              <a:rPr lang="en-US" sz="2400" dirty="0"/>
              <a:t>Immediate reversal of Biden-era policies (</a:t>
            </a:r>
            <a:r>
              <a:rPr lang="en-US" sz="2400" dirty="0" err="1"/>
              <a:t>EOs</a:t>
            </a:r>
            <a:r>
              <a:rPr lang="en-US" sz="2400" dirty="0"/>
              <a:t>/CRA), fast legislative push, executive/ regulatory/compliance action, oversight, powerful social/traditional media leverage, DOGE</a:t>
            </a:r>
          </a:p>
          <a:p>
            <a:pPr marL="457200" indent="-457200">
              <a:buFont typeface="Wingdings" panose="05000000000000000000" pitchFamily="2" charset="2"/>
              <a:buChar char="§"/>
            </a:pPr>
            <a:r>
              <a:rPr lang="en-US" sz="2400" b="1" dirty="0"/>
              <a:t>But also, a moment in time: </a:t>
            </a:r>
            <a:r>
              <a:rPr lang="en-US" sz="2400" dirty="0"/>
              <a:t>political pendulum swing continues to accelerate; political physics could easily result in a flip in House control in 2026 midterms</a:t>
            </a:r>
          </a:p>
          <a:p>
            <a:pPr marL="457200" indent="-457200">
              <a:buFont typeface="Wingdings" panose="05000000000000000000" pitchFamily="2" charset="2"/>
              <a:buChar char="§"/>
            </a:pPr>
            <a:endParaRPr lang="en-US" sz="2400" dirty="0"/>
          </a:p>
          <a:p>
            <a:pPr marL="1143000" lvl="1" indent="-457200"/>
            <a:endParaRPr lang="en-US" dirty="0"/>
          </a:p>
          <a:p>
            <a:pPr marL="457200" indent="-457200">
              <a:buFont typeface="Wingdings" panose="05000000000000000000" pitchFamily="2" charset="2"/>
              <a:buChar char="§"/>
            </a:pPr>
            <a:endParaRPr lang="en-US" b="1" dirty="0"/>
          </a:p>
        </p:txBody>
      </p:sp>
    </p:spTree>
    <p:extLst>
      <p:ext uri="{BB962C8B-B14F-4D97-AF65-F5344CB8AC3E}">
        <p14:creationId xmlns:p14="http://schemas.microsoft.com/office/powerpoint/2010/main" val="138816886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DF91F598-5980-8B0C-6137-D4AE3052806F}"/>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EAD3974C-9DA9-5393-CBD6-1B3A84F31143}"/>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80008529-9AE8-B715-63EE-D2A50E5DBE73}"/>
              </a:ext>
            </a:extLst>
          </p:cNvPr>
          <p:cNvSpPr>
            <a:spLocks noGrp="1"/>
          </p:cNvSpPr>
          <p:nvPr>
            <p:ph type="sldNum" sz="quarter" idx="16"/>
          </p:nvPr>
        </p:nvSpPr>
        <p:spPr/>
        <p:txBody>
          <a:bodyPr/>
          <a:lstStyle/>
          <a:p>
            <a:pPr>
              <a:defRPr/>
            </a:pPr>
            <a:fld id="{F6C52ABF-3520-460E-8D10-D8087401F00B}" type="slidenum">
              <a:rPr lang="en-US" altLang="en-US" smtClean="0"/>
              <a:pPr>
                <a:defRPr/>
              </a:pPr>
              <a:t>4</a:t>
            </a:fld>
            <a:endParaRPr lang="en-US" altLang="en-US" dirty="0"/>
          </a:p>
        </p:txBody>
      </p:sp>
      <p:sp>
        <p:nvSpPr>
          <p:cNvPr id="5" name="Title 4" descr="" title="">
            <a:extLst>
              <a:ext uri="{FF2B5EF4-FFF2-40B4-BE49-F238E27FC236}">
                <a16:creationId xmlns:a16="http://schemas.microsoft.com/office/drawing/2014/main" id="{9CF9A7F1-C90F-6312-F3AD-04179B59337B}"/>
              </a:ext>
            </a:extLst>
          </p:cNvPr>
          <p:cNvSpPr>
            <a:spLocks noGrp="1"/>
          </p:cNvSpPr>
          <p:nvPr>
            <p:ph type="title"/>
          </p:nvPr>
        </p:nvSpPr>
        <p:spPr/>
        <p:txBody>
          <a:bodyPr>
            <a:noAutofit/>
          </a:bodyPr>
          <a:lstStyle/>
          <a:p>
            <a:r>
              <a:rPr lang="en-US" sz="2800" dirty="0"/>
              <a:t>The Trump Agenda</a:t>
            </a:r>
          </a:p>
        </p:txBody>
      </p:sp>
      <p:sp>
        <p:nvSpPr>
          <p:cNvPr id="6" name="Text Placeholder 5" descr="" title="">
            <a:extLst>
              <a:ext uri="{FF2B5EF4-FFF2-40B4-BE49-F238E27FC236}">
                <a16:creationId xmlns:a16="http://schemas.microsoft.com/office/drawing/2014/main" id="{AC56B972-7299-C2CD-DB0B-C9B1F0F4FEEF}"/>
              </a:ext>
            </a:extLst>
          </p:cNvPr>
          <p:cNvSpPr>
            <a:spLocks noGrp="1"/>
          </p:cNvSpPr>
          <p:nvPr>
            <p:ph type="body" sz="quarter" idx="17"/>
          </p:nvPr>
        </p:nvSpPr>
        <p:spPr/>
        <p:txBody>
          <a:bodyPr>
            <a:normAutofit lnSpcReduction="10000"/>
          </a:bodyPr>
          <a:lstStyle/>
          <a:p>
            <a:pPr marL="457200" indent="-457200">
              <a:buFont typeface="Wingdings" panose="05000000000000000000" pitchFamily="2" charset="2"/>
              <a:buChar char="§"/>
            </a:pPr>
            <a:r>
              <a:rPr lang="en-US" sz="2400" dirty="0"/>
              <a:t>Trump won on two primary issues:</a:t>
            </a:r>
          </a:p>
          <a:p>
            <a:pPr marL="1143000" lvl="1" indent="-457200"/>
            <a:r>
              <a:rPr lang="en-US" sz="2200" b="1" dirty="0"/>
              <a:t>Inflation</a:t>
            </a:r>
            <a:r>
              <a:rPr lang="en-US" sz="2200" dirty="0"/>
              <a:t> – appointees will be committed to a pro- economic growth agenda, including “DRILL BABY DRILL” to lower energy costs</a:t>
            </a:r>
          </a:p>
          <a:p>
            <a:pPr marL="1143000" lvl="1" indent="-457200"/>
            <a:r>
              <a:rPr lang="en-US" sz="2200" b="1" dirty="0"/>
              <a:t>Immigration</a:t>
            </a:r>
            <a:r>
              <a:rPr lang="en-US" sz="2200" dirty="0"/>
              <a:t> – focus is on securing the border and deportation of criminal undocumented immigrants.</a:t>
            </a:r>
          </a:p>
          <a:p>
            <a:pPr marL="457200" indent="-457200">
              <a:buFont typeface="Wingdings" panose="05000000000000000000" pitchFamily="2" charset="2"/>
              <a:buChar char="§"/>
            </a:pPr>
            <a:r>
              <a:rPr lang="en-US" sz="2400" dirty="0"/>
              <a:t>Trade negotiations will revolve around:</a:t>
            </a:r>
          </a:p>
          <a:p>
            <a:pPr marL="1143000" lvl="1" indent="-457200"/>
            <a:r>
              <a:rPr lang="en-US" sz="2200" b="1" dirty="0"/>
              <a:t>Tariffs</a:t>
            </a:r>
            <a:r>
              <a:rPr lang="en-US" sz="2200" dirty="0"/>
              <a:t> - goal is to address trade imbalances, incentivize American manufacturing, and spurring negotiations on other issues (e.g. NATO)</a:t>
            </a:r>
          </a:p>
          <a:p>
            <a:pPr marL="1143000" lvl="1" indent="-457200"/>
            <a:r>
              <a:rPr lang="en-US" sz="2200" b="1" dirty="0"/>
              <a:t>Energy</a:t>
            </a:r>
            <a:r>
              <a:rPr lang="en-US" sz="2200" dirty="0"/>
              <a:t> - goal is U.S. industry dominance</a:t>
            </a:r>
          </a:p>
          <a:p>
            <a:pPr marL="1143000" lvl="1" indent="-457200"/>
            <a:r>
              <a:rPr lang="en-US" sz="2200" b="1" dirty="0"/>
              <a:t>China</a:t>
            </a:r>
            <a:r>
              <a:rPr lang="en-US" sz="2200" dirty="0"/>
              <a:t> – goal is economic and military isolation</a:t>
            </a:r>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2665572295"/>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19A55170-79BF-9355-F8D5-CCAEE48A5CF5}"/>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91F60376-52ED-8396-9780-7CFD80CC0EF7}"/>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523FD477-E183-4C8D-5F0D-AFBEC44B8E1A}"/>
              </a:ext>
            </a:extLst>
          </p:cNvPr>
          <p:cNvSpPr>
            <a:spLocks noGrp="1"/>
          </p:cNvSpPr>
          <p:nvPr>
            <p:ph type="sldNum" sz="quarter" idx="16"/>
          </p:nvPr>
        </p:nvSpPr>
        <p:spPr/>
        <p:txBody>
          <a:bodyPr/>
          <a:lstStyle/>
          <a:p>
            <a:pPr>
              <a:defRPr/>
            </a:pPr>
            <a:fld id="{F6C52ABF-3520-460E-8D10-D8087401F00B}" type="slidenum">
              <a:rPr lang="en-US" altLang="en-US" smtClean="0"/>
              <a:pPr>
                <a:defRPr/>
              </a:pPr>
              <a:t>5</a:t>
            </a:fld>
            <a:endParaRPr lang="en-US" altLang="en-US" dirty="0"/>
          </a:p>
        </p:txBody>
      </p:sp>
      <p:sp>
        <p:nvSpPr>
          <p:cNvPr id="5" name="Title 4" descr="" title="">
            <a:extLst>
              <a:ext uri="{FF2B5EF4-FFF2-40B4-BE49-F238E27FC236}">
                <a16:creationId xmlns:a16="http://schemas.microsoft.com/office/drawing/2014/main" id="{7A123045-8CF5-CA6A-E126-08A103A281C6}"/>
              </a:ext>
            </a:extLst>
          </p:cNvPr>
          <p:cNvSpPr>
            <a:spLocks noGrp="1"/>
          </p:cNvSpPr>
          <p:nvPr>
            <p:ph type="title"/>
          </p:nvPr>
        </p:nvSpPr>
        <p:spPr/>
        <p:txBody>
          <a:bodyPr>
            <a:noAutofit/>
          </a:bodyPr>
          <a:lstStyle/>
          <a:p>
            <a:r>
              <a:rPr lang="en-US" sz="2800" dirty="0"/>
              <a:t>What’s Next</a:t>
            </a:r>
          </a:p>
        </p:txBody>
      </p:sp>
      <p:sp>
        <p:nvSpPr>
          <p:cNvPr id="6" name="Text Placeholder 5" descr="" title="">
            <a:extLst>
              <a:ext uri="{FF2B5EF4-FFF2-40B4-BE49-F238E27FC236}">
                <a16:creationId xmlns:a16="http://schemas.microsoft.com/office/drawing/2014/main" id="{2B92FB0F-C255-3390-AFC6-87167B29344A}"/>
              </a:ext>
            </a:extLst>
          </p:cNvPr>
          <p:cNvSpPr>
            <a:spLocks noGrp="1"/>
          </p:cNvSpPr>
          <p:nvPr>
            <p:ph type="body" sz="quarter" idx="17"/>
          </p:nvPr>
        </p:nvSpPr>
        <p:spPr/>
        <p:txBody>
          <a:bodyPr/>
          <a:lstStyle/>
          <a:p>
            <a:pPr marL="457200" indent="-457200">
              <a:buFont typeface="Wingdings" panose="05000000000000000000" pitchFamily="2" charset="2"/>
              <a:buChar char="§"/>
            </a:pPr>
            <a:r>
              <a:rPr lang="en-US" sz="2800" dirty="0"/>
              <a:t>Lame Duck Session Priorities</a:t>
            </a:r>
          </a:p>
          <a:p>
            <a:pPr marL="1143000" lvl="1" indent="-457200"/>
            <a:r>
              <a:rPr lang="en-US" sz="2600" dirty="0"/>
              <a:t>Must pass legislation</a:t>
            </a:r>
          </a:p>
          <a:p>
            <a:pPr marL="1600200" lvl="2" indent="-457200"/>
            <a:r>
              <a:rPr lang="en-US" sz="2400" dirty="0"/>
              <a:t>FY2025 federal funding</a:t>
            </a:r>
          </a:p>
          <a:p>
            <a:pPr marL="2057400" lvl="3" indent="-457200"/>
            <a:r>
              <a:rPr lang="en-US" sz="2200" dirty="0"/>
              <a:t>Timing unclear </a:t>
            </a:r>
          </a:p>
          <a:p>
            <a:pPr marL="1600200" lvl="2" indent="-457200"/>
            <a:r>
              <a:rPr lang="en-US" sz="2400" dirty="0"/>
              <a:t>FY2025 NDAA</a:t>
            </a:r>
          </a:p>
          <a:p>
            <a:pPr marL="1600200" lvl="2" indent="-457200"/>
            <a:r>
              <a:rPr lang="en-US" sz="2400" dirty="0"/>
              <a:t>Farm Bill</a:t>
            </a:r>
          </a:p>
          <a:p>
            <a:pPr marL="1600200" lvl="2" indent="-457200"/>
            <a:r>
              <a:rPr lang="en-US" sz="2400" dirty="0"/>
              <a:t>Debt ceiling</a:t>
            </a:r>
          </a:p>
          <a:p>
            <a:pPr marL="1143000" lvl="1" indent="-457200"/>
            <a:r>
              <a:rPr lang="en-US" sz="2600" dirty="0"/>
              <a:t>Senate judicial nominations</a:t>
            </a:r>
          </a:p>
          <a:p>
            <a:pPr marL="1143000" lvl="1" indent="-457200"/>
            <a:r>
              <a:rPr lang="en-US" sz="2600" dirty="0"/>
              <a:t>Leadership elections and conference rules </a:t>
            </a:r>
          </a:p>
          <a:p>
            <a:pPr marL="457200" indent="-457200">
              <a:buFont typeface="Wingdings" panose="05000000000000000000" pitchFamily="2" charset="2"/>
              <a:buChar char="§"/>
            </a:pPr>
            <a:endParaRPr lang="en-US" dirty="0"/>
          </a:p>
        </p:txBody>
      </p:sp>
    </p:spTree>
    <p:extLst>
      <p:ext uri="{BB962C8B-B14F-4D97-AF65-F5344CB8AC3E}">
        <p14:creationId xmlns:p14="http://schemas.microsoft.com/office/powerpoint/2010/main" val="198015263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6D7F4AFB-9F9D-F1FD-8E1F-CF1C96C23302}"/>
              </a:ext>
            </a:extLst>
          </p:cNvPr>
          <p:cNvSpPr>
            <a:spLocks noGrp="1"/>
          </p:cNvSpPr>
          <p:nvPr>
            <p:ph type="title"/>
          </p:nvPr>
        </p:nvSpPr>
        <p:spPr/>
        <p:txBody>
          <a:bodyPr>
            <a:noAutofit/>
          </a:bodyPr>
          <a:lstStyle/>
          <a:p>
            <a:r>
              <a:rPr lang="en-US" sz="2800" dirty="0"/>
              <a:t>Committee Leadership Changes - HFSC</a:t>
            </a:r>
          </a:p>
        </p:txBody>
      </p:sp>
      <p:sp>
        <p:nvSpPr>
          <p:cNvPr id="2" name="Footer Placeholder 1" descr="" title="">
            <a:extLst>
              <a:ext uri="{FF2B5EF4-FFF2-40B4-BE49-F238E27FC236}">
                <a16:creationId xmlns:a16="http://schemas.microsoft.com/office/drawing/2014/main" id="{4358BF2B-4EDB-A2FB-38CD-2A57FD660378}"/>
              </a:ext>
            </a:extLst>
          </p:cNvPr>
          <p:cNvSpPr>
            <a:spLocks noGrp="1"/>
          </p:cNvSpPr>
          <p:nvPr>
            <p:ph type="ftr" sz="quarter" idx="3"/>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8BE4473E-29BF-D171-3025-D01853803149}"/>
              </a:ext>
            </a:extLst>
          </p:cNvPr>
          <p:cNvSpPr>
            <a:spLocks noGrp="1"/>
          </p:cNvSpPr>
          <p:nvPr>
            <p:ph type="dt" sz="half" idx="2"/>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00F4A18D-E793-ED09-33A3-775AD8409A94}"/>
              </a:ext>
            </a:extLst>
          </p:cNvPr>
          <p:cNvSpPr>
            <a:spLocks noGrp="1"/>
          </p:cNvSpPr>
          <p:nvPr>
            <p:ph type="sldNum" sz="quarter" idx="4"/>
          </p:nvPr>
        </p:nvSpPr>
        <p:spPr/>
        <p:txBody>
          <a:bodyPr/>
          <a:lstStyle/>
          <a:p>
            <a:pPr>
              <a:defRPr/>
            </a:pPr>
            <a:fld id="{F6C52ABF-3520-460E-8D10-D8087401F00B}" type="slidenum">
              <a:rPr lang="en-US" altLang="en-US" smtClean="0"/>
              <a:pPr>
                <a:defRPr/>
              </a:pPr>
              <a:t>6</a:t>
            </a:fld>
            <a:endParaRPr lang="en-US" altLang="en-US" dirty="0"/>
          </a:p>
        </p:txBody>
      </p:sp>
      <p:grpSp>
        <p:nvGrpSpPr>
          <p:cNvPr id="10" name="Group 9" descr="" title="">
            <a:extLst>
              <a:ext uri="{FF2B5EF4-FFF2-40B4-BE49-F238E27FC236}">
                <a16:creationId xmlns:a16="http://schemas.microsoft.com/office/drawing/2014/main" id="{475BB29C-502B-14BD-9A54-07873ADE512B}"/>
              </a:ext>
            </a:extLst>
          </p:cNvPr>
          <p:cNvGrpSpPr/>
          <p:nvPr/>
        </p:nvGrpSpPr>
        <p:grpSpPr>
          <a:xfrm>
            <a:off x="1008862" y="1826851"/>
            <a:ext cx="4308694" cy="2110351"/>
            <a:chOff x="248423" y="541548"/>
            <a:chExt cx="5163532" cy="1642003"/>
          </a:xfrm>
        </p:grpSpPr>
        <p:sp>
          <p:nvSpPr>
            <p:cNvPr id="11" name="Rectangle 10" descr="" title="">
              <a:extLst>
                <a:ext uri="{FF2B5EF4-FFF2-40B4-BE49-F238E27FC236}">
                  <a16:creationId xmlns:a16="http://schemas.microsoft.com/office/drawing/2014/main" id="{62E34235-F1EC-324F-C22C-E58B0F14AA38}"/>
                </a:ext>
              </a:extLst>
            </p:cNvPr>
            <p:cNvSpPr/>
            <p:nvPr/>
          </p:nvSpPr>
          <p:spPr>
            <a:xfrm>
              <a:off x="248423" y="574073"/>
              <a:ext cx="5150332" cy="1609478"/>
            </a:xfrm>
            <a:prstGeom prst="rect">
              <a:avLst/>
            </a:prstGeom>
            <a:ln>
              <a:solidFill>
                <a:srgbClr val="ED4436"/>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TextBox 11" descr="" title="">
              <a:extLst>
                <a:ext uri="{FF2B5EF4-FFF2-40B4-BE49-F238E27FC236}">
                  <a16:creationId xmlns:a16="http://schemas.microsoft.com/office/drawing/2014/main" id="{662D1673-7AA8-BB07-6273-5D76635E755B}"/>
                </a:ext>
              </a:extLst>
            </p:cNvPr>
            <p:cNvSpPr txBox="1"/>
            <p:nvPr/>
          </p:nvSpPr>
          <p:spPr>
            <a:xfrm>
              <a:off x="261623" y="541548"/>
              <a:ext cx="5150332" cy="1609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90154" tIns="60960" rIns="60960" bIns="60960" numCol="1" spcCol="1270" anchor="t" anchorCtr="0">
              <a:noAutofit/>
            </a:bodyPr>
            <a:lstStyle/>
            <a:p>
              <a:pPr marL="0" lvl="0" indent="0" algn="l" defTabSz="711200">
                <a:lnSpc>
                  <a:spcPct val="90000"/>
                </a:lnSpc>
                <a:spcBef>
                  <a:spcPct val="0"/>
                </a:spcBef>
                <a:spcAft>
                  <a:spcPct val="35000"/>
                </a:spcAft>
                <a:buNone/>
              </a:pPr>
              <a:r>
                <a:rPr lang="en-US" sz="1550" kern="1200" dirty="0"/>
                <a:t>Patrick McHenry (R-NC), Chairman</a:t>
              </a:r>
              <a:endParaRPr lang="en-US" sz="1550" b="1" kern="1200" dirty="0"/>
            </a:p>
            <a:p>
              <a:pPr marL="114300" lvl="1" indent="-114300" algn="l" defTabSz="622300">
                <a:lnSpc>
                  <a:spcPct val="90000"/>
                </a:lnSpc>
                <a:spcBef>
                  <a:spcPct val="0"/>
                </a:spcBef>
                <a:spcAft>
                  <a:spcPct val="15000"/>
                </a:spcAft>
                <a:buChar char="•"/>
              </a:pPr>
              <a:r>
                <a:rPr lang="en-US" sz="1600" dirty="0"/>
                <a:t>C</a:t>
              </a:r>
              <a:r>
                <a:rPr lang="en-US" sz="1600" kern="1200" dirty="0"/>
                <a:t>ontenders: </a:t>
              </a:r>
              <a:r>
                <a:rPr lang="en-US" kern="1200" dirty="0"/>
                <a:t>Andy Barr (KY), </a:t>
              </a:r>
              <a:br>
                <a:rPr lang="en-US" kern="1200" dirty="0"/>
              </a:br>
              <a:r>
                <a:rPr lang="en-US" kern="1200" dirty="0"/>
                <a:t>French Hill (AR), Frank Lucas (OK),</a:t>
              </a:r>
              <a:br>
                <a:rPr lang="en-US" kern="1200" dirty="0"/>
              </a:br>
              <a:r>
                <a:rPr lang="en-US" kern="1200" dirty="0"/>
                <a:t>and Bill Huizenga (MI)</a:t>
              </a:r>
            </a:p>
            <a:p>
              <a:pPr marL="114300" lvl="1" indent="-114300" algn="l" defTabSz="622300">
                <a:lnSpc>
                  <a:spcPct val="90000"/>
                </a:lnSpc>
                <a:spcBef>
                  <a:spcPct val="0"/>
                </a:spcBef>
                <a:spcAft>
                  <a:spcPct val="15000"/>
                </a:spcAft>
                <a:buChar char="•"/>
              </a:pPr>
              <a:r>
                <a:rPr lang="en-US" sz="1600" dirty="0"/>
                <a:t>Key Priorities:</a:t>
              </a:r>
            </a:p>
            <a:p>
              <a:pPr marL="571500" lvl="2" indent="-114300" defTabSz="622300">
                <a:lnSpc>
                  <a:spcPct val="90000"/>
                </a:lnSpc>
                <a:spcAft>
                  <a:spcPct val="15000"/>
                </a:spcAft>
                <a:buChar char="•"/>
              </a:pPr>
              <a:r>
                <a:rPr lang="en-US" kern="1200" dirty="0"/>
                <a:t>Capital formation</a:t>
              </a:r>
            </a:p>
            <a:p>
              <a:pPr marL="571500" lvl="2" indent="-114300" defTabSz="622300">
                <a:lnSpc>
                  <a:spcPct val="90000"/>
                </a:lnSpc>
                <a:spcAft>
                  <a:spcPct val="15000"/>
                </a:spcAft>
                <a:buChar char="•"/>
              </a:pPr>
              <a:r>
                <a:rPr lang="en-US" dirty="0" err="1"/>
                <a:t>ESG</a:t>
              </a:r>
              <a:endParaRPr lang="en-US" dirty="0"/>
            </a:p>
            <a:p>
              <a:pPr marL="571500" lvl="2" indent="-114300" defTabSz="622300">
                <a:lnSpc>
                  <a:spcPct val="90000"/>
                </a:lnSpc>
                <a:spcAft>
                  <a:spcPct val="15000"/>
                </a:spcAft>
                <a:buChar char="•"/>
              </a:pPr>
              <a:r>
                <a:rPr lang="en-US" kern="1200" dirty="0"/>
                <a:t>Crypto</a:t>
              </a:r>
            </a:p>
          </p:txBody>
        </p:sp>
      </p:grpSp>
      <p:grpSp>
        <p:nvGrpSpPr>
          <p:cNvPr id="13" name="Group 12" descr="" title="">
            <a:extLst>
              <a:ext uri="{FF2B5EF4-FFF2-40B4-BE49-F238E27FC236}">
                <a16:creationId xmlns:a16="http://schemas.microsoft.com/office/drawing/2014/main" id="{26BC5FC2-2779-A1C2-D64A-EEB75B6D81A5}"/>
              </a:ext>
            </a:extLst>
          </p:cNvPr>
          <p:cNvGrpSpPr/>
          <p:nvPr/>
        </p:nvGrpSpPr>
        <p:grpSpPr>
          <a:xfrm>
            <a:off x="5487320" y="1853705"/>
            <a:ext cx="2020088" cy="2231885"/>
            <a:chOff x="4448687" y="1784756"/>
            <a:chExt cx="1832759" cy="2057525"/>
          </a:xfrm>
        </p:grpSpPr>
        <p:sp>
          <p:nvSpPr>
            <p:cNvPr id="14" name="Rectangle 13" descr="" title="">
              <a:extLst>
                <a:ext uri="{FF2B5EF4-FFF2-40B4-BE49-F238E27FC236}">
                  <a16:creationId xmlns:a16="http://schemas.microsoft.com/office/drawing/2014/main" id="{B0BF1F78-200E-FADF-906E-B0B4A9C271BA}"/>
                </a:ext>
              </a:extLst>
            </p:cNvPr>
            <p:cNvSpPr/>
            <p:nvPr/>
          </p:nvSpPr>
          <p:spPr>
            <a:xfrm>
              <a:off x="5403578" y="2861645"/>
              <a:ext cx="877868" cy="980636"/>
            </a:xfrm>
            <a:prstGeom prst="rect">
              <a:avLst/>
            </a:prstGeom>
            <a:blipFill>
              <a:blip r:embed="rId2"/>
              <a:srcRect/>
              <a:stretch>
                <a:fillRect t="-4781" b="-478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Rectangle 14" descr="" title="">
              <a:extLst>
                <a:ext uri="{FF2B5EF4-FFF2-40B4-BE49-F238E27FC236}">
                  <a16:creationId xmlns:a16="http://schemas.microsoft.com/office/drawing/2014/main" id="{1203BB28-65CE-3D25-3AF8-2541ECE806A9}"/>
                </a:ext>
              </a:extLst>
            </p:cNvPr>
            <p:cNvSpPr/>
            <p:nvPr/>
          </p:nvSpPr>
          <p:spPr>
            <a:xfrm>
              <a:off x="4448687" y="1784756"/>
              <a:ext cx="877868" cy="980636"/>
            </a:xfrm>
            <a:prstGeom prst="rect">
              <a:avLst/>
            </a:prstGeom>
            <a:blipFill>
              <a:blip r:embed="rId3"/>
              <a:srcRect/>
              <a:stretch>
                <a:fillRect t="-4781" b="-478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Rectangle 15" descr="" title="">
              <a:extLst>
                <a:ext uri="{FF2B5EF4-FFF2-40B4-BE49-F238E27FC236}">
                  <a16:creationId xmlns:a16="http://schemas.microsoft.com/office/drawing/2014/main" id="{A96A8864-D8FC-BC8B-2C46-05F9B03FD0AA}"/>
                </a:ext>
              </a:extLst>
            </p:cNvPr>
            <p:cNvSpPr/>
            <p:nvPr/>
          </p:nvSpPr>
          <p:spPr>
            <a:xfrm>
              <a:off x="5403578" y="1794346"/>
              <a:ext cx="877868" cy="980636"/>
            </a:xfrm>
            <a:prstGeom prst="rect">
              <a:avLst/>
            </a:prstGeom>
            <a:blipFill>
              <a:blip r:embed="rId4"/>
              <a:srcRect/>
              <a:stretch>
                <a:fillRect t="-5759" b="-380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Rectangle 16" descr="" title="">
              <a:extLst>
                <a:ext uri="{FF2B5EF4-FFF2-40B4-BE49-F238E27FC236}">
                  <a16:creationId xmlns:a16="http://schemas.microsoft.com/office/drawing/2014/main" id="{0E4FB9E2-85DD-9BEA-0939-67821BC53C68}"/>
                </a:ext>
              </a:extLst>
            </p:cNvPr>
            <p:cNvSpPr/>
            <p:nvPr/>
          </p:nvSpPr>
          <p:spPr>
            <a:xfrm>
              <a:off x="4448687" y="2861645"/>
              <a:ext cx="877868" cy="980636"/>
            </a:xfrm>
            <a:prstGeom prst="rect">
              <a:avLst/>
            </a:prstGeom>
            <a:blipFill>
              <a:blip r:embed="rId5"/>
              <a:srcRect/>
              <a:stretch>
                <a:fillRect t="-4781" b="-478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pic>
        <p:nvPicPr>
          <p:cNvPr id="1028" name="Picture 4" descr="" title="">
            <a:extLst>
              <a:ext uri="{FF2B5EF4-FFF2-40B4-BE49-F238E27FC236}">
                <a16:creationId xmlns:a16="http://schemas.microsoft.com/office/drawing/2014/main" id="{C1D2F4A3-21B7-5162-CAD3-5A618EB55A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965"/>
          <a:stretch/>
        </p:blipFill>
        <p:spPr bwMode="auto">
          <a:xfrm>
            <a:off x="253759" y="1608184"/>
            <a:ext cx="1687042" cy="232902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descr="" title="">
            <a:extLst>
              <a:ext uri="{FF2B5EF4-FFF2-40B4-BE49-F238E27FC236}">
                <a16:creationId xmlns:a16="http://schemas.microsoft.com/office/drawing/2014/main" id="{1CE11454-369E-A642-E804-D4063CD58644}"/>
              </a:ext>
            </a:extLst>
          </p:cNvPr>
          <p:cNvGrpSpPr/>
          <p:nvPr/>
        </p:nvGrpSpPr>
        <p:grpSpPr>
          <a:xfrm>
            <a:off x="1079274" y="4233978"/>
            <a:ext cx="5654901" cy="2050345"/>
            <a:chOff x="192593" y="225659"/>
            <a:chExt cx="4912589" cy="1771745"/>
          </a:xfrm>
        </p:grpSpPr>
        <p:sp>
          <p:nvSpPr>
            <p:cNvPr id="24" name="Rectangle 23" descr="" title="">
              <a:extLst>
                <a:ext uri="{FF2B5EF4-FFF2-40B4-BE49-F238E27FC236}">
                  <a16:creationId xmlns:a16="http://schemas.microsoft.com/office/drawing/2014/main" id="{1DC5D352-57F7-1F39-3002-0FB1E46B0946}"/>
                </a:ext>
              </a:extLst>
            </p:cNvPr>
            <p:cNvSpPr/>
            <p:nvPr/>
          </p:nvSpPr>
          <p:spPr>
            <a:xfrm>
              <a:off x="208236" y="225659"/>
              <a:ext cx="4896946" cy="177174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extBox 24" descr="" title="">
              <a:extLst>
                <a:ext uri="{FF2B5EF4-FFF2-40B4-BE49-F238E27FC236}">
                  <a16:creationId xmlns:a16="http://schemas.microsoft.com/office/drawing/2014/main" id="{3DBAB7C6-525F-63AC-02F6-C1BFC26980A5}"/>
                </a:ext>
              </a:extLst>
            </p:cNvPr>
            <p:cNvSpPr txBox="1"/>
            <p:nvPr/>
          </p:nvSpPr>
          <p:spPr>
            <a:xfrm>
              <a:off x="192593" y="225659"/>
              <a:ext cx="4905220" cy="17717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36520" tIns="60960" rIns="60960" bIns="60960" numCol="1" spcCol="1270" anchor="t" anchorCtr="0">
              <a:noAutofit/>
            </a:bodyPr>
            <a:lstStyle/>
            <a:p>
              <a:pPr marL="0" lvl="0" indent="0" algn="l" defTabSz="711200">
                <a:lnSpc>
                  <a:spcPct val="90000"/>
                </a:lnSpc>
                <a:spcBef>
                  <a:spcPct val="0"/>
                </a:spcBef>
                <a:spcAft>
                  <a:spcPct val="35000"/>
                </a:spcAft>
                <a:buNone/>
              </a:pPr>
              <a:r>
                <a:rPr lang="en-US" sz="1550" kern="1200" dirty="0"/>
                <a:t>Maxine Waters (</a:t>
              </a:r>
              <a:r>
                <a:rPr lang="en-US" sz="1550" dirty="0"/>
                <a:t>D-CA</a:t>
              </a:r>
              <a:r>
                <a:rPr lang="en-US" sz="1550" kern="1200" dirty="0"/>
                <a:t>), </a:t>
              </a:r>
              <a:r>
                <a:rPr lang="en-US" sz="1550" dirty="0"/>
                <a:t>Ranking Member</a:t>
              </a:r>
              <a:endParaRPr lang="en-US" sz="1550" b="1" dirty="0"/>
            </a:p>
            <a:p>
              <a:pPr marL="0" lvl="0" indent="0" algn="l" defTabSz="711200">
                <a:lnSpc>
                  <a:spcPct val="90000"/>
                </a:lnSpc>
                <a:spcBef>
                  <a:spcPct val="0"/>
                </a:spcBef>
                <a:spcAft>
                  <a:spcPct val="35000"/>
                </a:spcAft>
                <a:buNone/>
              </a:pPr>
              <a:r>
                <a:rPr lang="en-US" sz="1600" kern="1200" dirty="0"/>
                <a:t>Key Priorities:</a:t>
              </a:r>
            </a:p>
            <a:p>
              <a:pPr marL="571500" lvl="2" indent="-114300" defTabSz="622300">
                <a:lnSpc>
                  <a:spcPct val="90000"/>
                </a:lnSpc>
                <a:spcAft>
                  <a:spcPct val="15000"/>
                </a:spcAft>
                <a:buChar char="•"/>
              </a:pPr>
              <a:r>
                <a:rPr lang="en-US" dirty="0"/>
                <a:t>Racial equity and DEI-related efforts</a:t>
              </a:r>
            </a:p>
            <a:p>
              <a:pPr marL="571500" lvl="2" indent="-114300" defTabSz="622300">
                <a:lnSpc>
                  <a:spcPct val="90000"/>
                </a:lnSpc>
                <a:spcAft>
                  <a:spcPct val="15000"/>
                </a:spcAft>
                <a:buChar char="•"/>
              </a:pPr>
              <a:r>
                <a:rPr lang="en-US" kern="1200" dirty="0"/>
                <a:t>Oversight of big banks and “bad actors”</a:t>
              </a:r>
            </a:p>
            <a:p>
              <a:pPr marL="571500" lvl="2" indent="-114300" defTabSz="622300">
                <a:lnSpc>
                  <a:spcPct val="90000"/>
                </a:lnSpc>
                <a:spcAft>
                  <a:spcPct val="15000"/>
                </a:spcAft>
                <a:buChar char="•"/>
              </a:pPr>
              <a:r>
                <a:rPr lang="en-US" dirty="0"/>
                <a:t>Consumer protection </a:t>
              </a:r>
            </a:p>
            <a:p>
              <a:pPr marL="571500" lvl="2" indent="-114300" defTabSz="622300">
                <a:lnSpc>
                  <a:spcPct val="90000"/>
                </a:lnSpc>
                <a:spcAft>
                  <a:spcPct val="15000"/>
                </a:spcAft>
                <a:buChar char="•"/>
              </a:pPr>
              <a:r>
                <a:rPr lang="en-US" kern="1200" dirty="0"/>
                <a:t>Housing affordability and access</a:t>
              </a:r>
            </a:p>
          </p:txBody>
        </p:sp>
      </p:grpSp>
      <p:pic>
        <p:nvPicPr>
          <p:cNvPr id="22" name="Picture 6" descr="" title="">
            <a:extLst>
              <a:ext uri="{FF2B5EF4-FFF2-40B4-BE49-F238E27FC236}">
                <a16:creationId xmlns:a16="http://schemas.microsoft.com/office/drawing/2014/main" id="{7053CB2A-1EF6-3A96-A925-76734D56F9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772" y="4048340"/>
            <a:ext cx="1652029" cy="240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34378"/>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E1E79BDA-3F57-07C7-78E6-10A5E40053F7}"/>
              </a:ext>
            </a:extLst>
          </p:cNvPr>
          <p:cNvSpPr>
            <a:spLocks noGrp="1"/>
          </p:cNvSpPr>
          <p:nvPr>
            <p:ph type="title"/>
          </p:nvPr>
        </p:nvSpPr>
        <p:spPr/>
        <p:txBody>
          <a:bodyPr>
            <a:noAutofit/>
          </a:bodyPr>
          <a:lstStyle/>
          <a:p>
            <a:r>
              <a:rPr lang="en-US" sz="2800" dirty="0"/>
              <a:t>Committee Leadership Changes - Banking</a:t>
            </a:r>
          </a:p>
        </p:txBody>
      </p:sp>
      <p:sp>
        <p:nvSpPr>
          <p:cNvPr id="2" name="Footer Placeholder 1" descr="" title="">
            <a:extLst>
              <a:ext uri="{FF2B5EF4-FFF2-40B4-BE49-F238E27FC236}">
                <a16:creationId xmlns:a16="http://schemas.microsoft.com/office/drawing/2014/main" id="{6F6A78C6-0909-4A4D-3C71-C6A426F283BD}"/>
              </a:ext>
            </a:extLst>
          </p:cNvPr>
          <p:cNvSpPr>
            <a:spLocks noGrp="1"/>
          </p:cNvSpPr>
          <p:nvPr>
            <p:ph type="ftr" sz="quarter" idx="3"/>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85603212-9EB5-DCEF-9C0F-0932D4C20903}"/>
              </a:ext>
            </a:extLst>
          </p:cNvPr>
          <p:cNvSpPr>
            <a:spLocks noGrp="1"/>
          </p:cNvSpPr>
          <p:nvPr>
            <p:ph type="dt" sz="half" idx="2"/>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AC71DA6E-E1A5-089C-C344-C9FA6B9E921C}"/>
              </a:ext>
            </a:extLst>
          </p:cNvPr>
          <p:cNvSpPr>
            <a:spLocks noGrp="1"/>
          </p:cNvSpPr>
          <p:nvPr>
            <p:ph type="sldNum" sz="quarter" idx="4"/>
          </p:nvPr>
        </p:nvSpPr>
        <p:spPr/>
        <p:txBody>
          <a:bodyPr/>
          <a:lstStyle/>
          <a:p>
            <a:pPr>
              <a:defRPr/>
            </a:pPr>
            <a:fld id="{F6C52ABF-3520-460E-8D10-D8087401F00B}" type="slidenum">
              <a:rPr lang="en-US" altLang="en-US" smtClean="0"/>
              <a:pPr>
                <a:defRPr/>
              </a:pPr>
              <a:t>7</a:t>
            </a:fld>
            <a:endParaRPr lang="en-US" altLang="en-US" dirty="0"/>
          </a:p>
        </p:txBody>
      </p:sp>
      <p:grpSp>
        <p:nvGrpSpPr>
          <p:cNvPr id="7" name="Group 6" descr="" title="">
            <a:extLst>
              <a:ext uri="{FF2B5EF4-FFF2-40B4-BE49-F238E27FC236}">
                <a16:creationId xmlns:a16="http://schemas.microsoft.com/office/drawing/2014/main" id="{B770A7D7-5176-3B9E-B2F9-CA2B5A9B13C7}"/>
              </a:ext>
            </a:extLst>
          </p:cNvPr>
          <p:cNvGrpSpPr/>
          <p:nvPr/>
        </p:nvGrpSpPr>
        <p:grpSpPr>
          <a:xfrm>
            <a:off x="1104247" y="1719969"/>
            <a:ext cx="5718802" cy="2214870"/>
            <a:chOff x="182401" y="574073"/>
            <a:chExt cx="5216354" cy="1711402"/>
          </a:xfrm>
        </p:grpSpPr>
        <p:sp>
          <p:nvSpPr>
            <p:cNvPr id="8" name="Rectangle 7" descr="" title="">
              <a:extLst>
                <a:ext uri="{FF2B5EF4-FFF2-40B4-BE49-F238E27FC236}">
                  <a16:creationId xmlns:a16="http://schemas.microsoft.com/office/drawing/2014/main" id="{F741F4E4-07D7-20C7-B4BC-3B91FE0D58D5}"/>
                </a:ext>
              </a:extLst>
            </p:cNvPr>
            <p:cNvSpPr/>
            <p:nvPr/>
          </p:nvSpPr>
          <p:spPr>
            <a:xfrm>
              <a:off x="248423" y="574073"/>
              <a:ext cx="5150332" cy="1609478"/>
            </a:xfrm>
            <a:prstGeom prst="rect">
              <a:avLst/>
            </a:prstGeom>
            <a:ln>
              <a:solidFill>
                <a:srgbClr val="ED4436"/>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descr="" title="">
              <a:extLst>
                <a:ext uri="{FF2B5EF4-FFF2-40B4-BE49-F238E27FC236}">
                  <a16:creationId xmlns:a16="http://schemas.microsoft.com/office/drawing/2014/main" id="{B53A6051-259E-1577-C0F8-0F3583F95ACD}"/>
                </a:ext>
              </a:extLst>
            </p:cNvPr>
            <p:cNvSpPr txBox="1"/>
            <p:nvPr/>
          </p:nvSpPr>
          <p:spPr>
            <a:xfrm>
              <a:off x="182401" y="645434"/>
              <a:ext cx="5150332" cy="16400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90154"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Tim Scott (R-SC), </a:t>
              </a:r>
              <a:r>
                <a:rPr lang="en-US" sz="1600" b="1" kern="1200" dirty="0"/>
                <a:t>Chair, Banking, Housing &amp; Urban Affairs</a:t>
              </a:r>
            </a:p>
            <a:p>
              <a:pPr marL="114300" lvl="1" indent="-114300" algn="l" defTabSz="622300">
                <a:lnSpc>
                  <a:spcPct val="90000"/>
                </a:lnSpc>
                <a:spcBef>
                  <a:spcPct val="0"/>
                </a:spcBef>
                <a:spcAft>
                  <a:spcPct val="15000"/>
                </a:spcAft>
                <a:buChar char="•"/>
              </a:pPr>
              <a:r>
                <a:rPr lang="en-US" sz="1600" kern="1200" dirty="0"/>
                <a:t>Also likely NRSC Chair</a:t>
              </a:r>
            </a:p>
            <a:p>
              <a:pPr marL="114300" lvl="1" indent="-114300" algn="l" defTabSz="622300">
                <a:lnSpc>
                  <a:spcPct val="90000"/>
                </a:lnSpc>
                <a:spcBef>
                  <a:spcPct val="0"/>
                </a:spcBef>
                <a:spcAft>
                  <a:spcPct val="15000"/>
                </a:spcAft>
                <a:buChar char="•"/>
              </a:pPr>
              <a:r>
                <a:rPr lang="en-US" sz="1600" dirty="0"/>
                <a:t>Key Priorities:</a:t>
              </a:r>
            </a:p>
            <a:p>
              <a:pPr marL="571500" lvl="2" indent="-114300" defTabSz="622300">
                <a:lnSpc>
                  <a:spcPct val="90000"/>
                </a:lnSpc>
                <a:spcAft>
                  <a:spcPct val="15000"/>
                </a:spcAft>
                <a:buChar char="•"/>
              </a:pPr>
              <a:r>
                <a:rPr lang="en-US" dirty="0"/>
                <a:t>Capital formation</a:t>
              </a:r>
            </a:p>
            <a:p>
              <a:pPr marL="571500" lvl="2" indent="-114300" defTabSz="622300">
                <a:lnSpc>
                  <a:spcPct val="90000"/>
                </a:lnSpc>
                <a:spcAft>
                  <a:spcPct val="15000"/>
                </a:spcAft>
                <a:buChar char="•"/>
              </a:pPr>
              <a:r>
                <a:rPr lang="en-US" dirty="0"/>
                <a:t>Reducing regulatory burdens</a:t>
              </a:r>
            </a:p>
            <a:p>
              <a:pPr marL="571500" lvl="2" indent="-114300" defTabSz="622300">
                <a:lnSpc>
                  <a:spcPct val="90000"/>
                </a:lnSpc>
                <a:spcAft>
                  <a:spcPct val="15000"/>
                </a:spcAft>
                <a:buChar char="•"/>
              </a:pPr>
              <a:r>
                <a:rPr lang="en-US" dirty="0"/>
                <a:t>Housing</a:t>
              </a:r>
            </a:p>
            <a:p>
              <a:pPr marL="571500" lvl="2" indent="-114300" defTabSz="622300">
                <a:lnSpc>
                  <a:spcPct val="90000"/>
                </a:lnSpc>
                <a:spcAft>
                  <a:spcPct val="15000"/>
                </a:spcAft>
                <a:buChar char="•"/>
              </a:pPr>
              <a:r>
                <a:rPr lang="en-US" dirty="0"/>
                <a:t>Digital assets</a:t>
              </a:r>
            </a:p>
            <a:p>
              <a:pPr marL="571500" lvl="2" indent="-114300" defTabSz="622300">
                <a:lnSpc>
                  <a:spcPct val="90000"/>
                </a:lnSpc>
                <a:spcAft>
                  <a:spcPct val="15000"/>
                </a:spcAft>
                <a:buChar char="•"/>
              </a:pPr>
              <a:endParaRPr lang="en-US" sz="1600" dirty="0"/>
            </a:p>
            <a:p>
              <a:pPr marL="571500" lvl="2" indent="-114300" defTabSz="622300">
                <a:lnSpc>
                  <a:spcPct val="90000"/>
                </a:lnSpc>
                <a:spcAft>
                  <a:spcPct val="15000"/>
                </a:spcAft>
                <a:buChar char="•"/>
              </a:pPr>
              <a:endParaRPr lang="en-US" sz="1600" kern="1200" dirty="0"/>
            </a:p>
          </p:txBody>
        </p:sp>
      </p:grpSp>
      <p:pic>
        <p:nvPicPr>
          <p:cNvPr id="2052" name="Picture 4" descr="" title="">
            <a:extLst>
              <a:ext uri="{FF2B5EF4-FFF2-40B4-BE49-F238E27FC236}">
                <a16:creationId xmlns:a16="http://schemas.microsoft.com/office/drawing/2014/main" id="{E13944E4-7418-C71A-E358-498E5E708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5" y="1620248"/>
            <a:ext cx="1547396" cy="22507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descr="" title="">
            <a:extLst>
              <a:ext uri="{FF2B5EF4-FFF2-40B4-BE49-F238E27FC236}">
                <a16:creationId xmlns:a16="http://schemas.microsoft.com/office/drawing/2014/main" id="{DD1237AD-A0F5-AD40-722F-CAD8E60FD877}"/>
              </a:ext>
            </a:extLst>
          </p:cNvPr>
          <p:cNvGrpSpPr/>
          <p:nvPr/>
        </p:nvGrpSpPr>
        <p:grpSpPr>
          <a:xfrm>
            <a:off x="1099488" y="4373516"/>
            <a:ext cx="5699259" cy="2110512"/>
            <a:chOff x="-2248510" y="197880"/>
            <a:chExt cx="4951124" cy="1823736"/>
          </a:xfrm>
        </p:grpSpPr>
        <p:sp>
          <p:nvSpPr>
            <p:cNvPr id="11" name="Rectangle 10" descr="" title="">
              <a:extLst>
                <a:ext uri="{FF2B5EF4-FFF2-40B4-BE49-F238E27FC236}">
                  <a16:creationId xmlns:a16="http://schemas.microsoft.com/office/drawing/2014/main" id="{246CBC17-B46A-B8B8-E2DF-CA07CDAD25A4}"/>
                </a:ext>
              </a:extLst>
            </p:cNvPr>
            <p:cNvSpPr/>
            <p:nvPr/>
          </p:nvSpPr>
          <p:spPr>
            <a:xfrm>
              <a:off x="-2194332" y="197880"/>
              <a:ext cx="4896946" cy="177174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TextBox 11" descr="" title="">
              <a:extLst>
                <a:ext uri="{FF2B5EF4-FFF2-40B4-BE49-F238E27FC236}">
                  <a16:creationId xmlns:a16="http://schemas.microsoft.com/office/drawing/2014/main" id="{B359B43E-CFB9-22C4-3C27-9554F6C9F9B2}"/>
                </a:ext>
              </a:extLst>
            </p:cNvPr>
            <p:cNvSpPr txBox="1"/>
            <p:nvPr/>
          </p:nvSpPr>
          <p:spPr>
            <a:xfrm>
              <a:off x="-2248510" y="217668"/>
              <a:ext cx="4198995" cy="18039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3652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Sherrod Brown (D-OH), </a:t>
              </a:r>
              <a:r>
                <a:rPr lang="en-US" sz="1600" b="1" kern="1200" dirty="0"/>
                <a:t>Banking, Housing, &amp; Urban Affairs</a:t>
              </a:r>
            </a:p>
            <a:p>
              <a:pPr marL="114300" lvl="1" indent="-114300" algn="l" defTabSz="622300">
                <a:lnSpc>
                  <a:spcPct val="90000"/>
                </a:lnSpc>
                <a:spcBef>
                  <a:spcPct val="0"/>
                </a:spcBef>
                <a:spcAft>
                  <a:spcPct val="15000"/>
                </a:spcAft>
                <a:buChar char="•"/>
              </a:pPr>
              <a:r>
                <a:rPr lang="en-US" sz="1600" kern="1200" dirty="0"/>
                <a:t>Defeated in reelection race</a:t>
              </a:r>
            </a:p>
            <a:p>
              <a:pPr marL="114300" lvl="1" indent="-114300" algn="l" defTabSz="622300">
                <a:lnSpc>
                  <a:spcPct val="90000"/>
                </a:lnSpc>
                <a:spcBef>
                  <a:spcPct val="0"/>
                </a:spcBef>
                <a:spcAft>
                  <a:spcPct val="15000"/>
                </a:spcAft>
                <a:buChar char="•"/>
              </a:pPr>
              <a:r>
                <a:rPr lang="en-US" sz="1600" kern="1200" dirty="0"/>
                <a:t>Next most senior member without an existing role as top Democrat on another committee is Sen. Elizabeth Warren (D-MA)</a:t>
              </a:r>
            </a:p>
          </p:txBody>
        </p:sp>
      </p:grpSp>
      <p:pic>
        <p:nvPicPr>
          <p:cNvPr id="1030" name="Picture 6" descr="" title="">
            <a:extLst>
              <a:ext uri="{FF2B5EF4-FFF2-40B4-BE49-F238E27FC236}">
                <a16:creationId xmlns:a16="http://schemas.microsoft.com/office/drawing/2014/main" id="{B991D8EA-A552-FB7F-0C71-723A71B607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98"/>
          <a:stretch/>
        </p:blipFill>
        <p:spPr bwMode="auto">
          <a:xfrm>
            <a:off x="6189921" y="4211544"/>
            <a:ext cx="1633695" cy="22398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descr="" title="">
            <a:extLst>
              <a:ext uri="{FF2B5EF4-FFF2-40B4-BE49-F238E27FC236}">
                <a16:creationId xmlns:a16="http://schemas.microsoft.com/office/drawing/2014/main" id="{FDBA8403-D8B7-F7D2-4984-726F53916E03}"/>
              </a:ext>
            </a:extLst>
          </p:cNvPr>
          <p:cNvSpPr/>
          <p:nvPr/>
        </p:nvSpPr>
        <p:spPr>
          <a:xfrm>
            <a:off x="393405" y="4225417"/>
            <a:ext cx="1547396" cy="2212095"/>
          </a:xfrm>
          <a:prstGeom prst="rect">
            <a:avLst/>
          </a:prstGeom>
          <a:blipFill>
            <a:blip r:embed="rId4"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807519560"/>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Footer Placeholder 1" descr="" title="">
            <a:extLst>
              <a:ext uri="{FF2B5EF4-FFF2-40B4-BE49-F238E27FC236}">
                <a16:creationId xmlns:a16="http://schemas.microsoft.com/office/drawing/2014/main" id="{246D94BC-65B6-16D4-F52A-F26DE8C5B80A}"/>
              </a:ext>
            </a:extLst>
          </p:cNvPr>
          <p:cNvSpPr>
            <a:spLocks noGrp="1"/>
          </p:cNvSpPr>
          <p:nvPr>
            <p:ph type="ftr" sz="quarter" idx="14"/>
          </p:nvPr>
        </p:nvSpPr>
        <p:spPr/>
        <p:txBody>
          <a:bodyPr/>
          <a:lstStyle/>
          <a:p>
            <a:pPr>
              <a:defRPr/>
            </a:pPr>
            <a:r>
              <a:rPr lang="en-US" altLang="en-US"/>
              <a:t>klgates.com</a:t>
            </a:r>
            <a:endParaRPr lang="en-US" altLang="en-US" dirty="0"/>
          </a:p>
        </p:txBody>
      </p:sp>
      <p:sp>
        <p:nvSpPr>
          <p:cNvPr id="3" name="Date Placeholder 2" descr="" title="">
            <a:extLst>
              <a:ext uri="{FF2B5EF4-FFF2-40B4-BE49-F238E27FC236}">
                <a16:creationId xmlns:a16="http://schemas.microsoft.com/office/drawing/2014/main" id="{CC6C9355-30FE-731E-3844-1B59BEB4198B}"/>
              </a:ext>
            </a:extLst>
          </p:cNvPr>
          <p:cNvSpPr>
            <a:spLocks noGrp="1"/>
          </p:cNvSpPr>
          <p:nvPr>
            <p:ph type="dt" sz="half" idx="15"/>
          </p:nvPr>
        </p:nvSpPr>
        <p:spPr/>
        <p:txBody>
          <a:bodyPr/>
          <a:lstStyle/>
          <a:p>
            <a:pPr>
              <a:defRPr/>
            </a:pPr>
            <a:r>
              <a:rPr lang="en-US" altLang="en-US"/>
              <a:t>2024</a:t>
            </a:r>
            <a:endParaRPr lang="en-US" altLang="en-US" dirty="0"/>
          </a:p>
        </p:txBody>
      </p:sp>
      <p:sp>
        <p:nvSpPr>
          <p:cNvPr id="4" name="Slide Number Placeholder 3" descr="" title="">
            <a:extLst>
              <a:ext uri="{FF2B5EF4-FFF2-40B4-BE49-F238E27FC236}">
                <a16:creationId xmlns:a16="http://schemas.microsoft.com/office/drawing/2014/main" id="{D3BFB42A-5F50-7E34-EB58-9F94BC83ABE2}"/>
              </a:ext>
            </a:extLst>
          </p:cNvPr>
          <p:cNvSpPr>
            <a:spLocks noGrp="1"/>
          </p:cNvSpPr>
          <p:nvPr>
            <p:ph type="sldNum" sz="quarter" idx="16"/>
          </p:nvPr>
        </p:nvSpPr>
        <p:spPr/>
        <p:txBody>
          <a:bodyPr/>
          <a:lstStyle/>
          <a:p>
            <a:pPr>
              <a:defRPr/>
            </a:pPr>
            <a:fld id="{F6C52ABF-3520-460E-8D10-D8087401F00B}" type="slidenum">
              <a:rPr lang="en-US" altLang="en-US" smtClean="0"/>
              <a:pPr>
                <a:defRPr/>
              </a:pPr>
              <a:t>8</a:t>
            </a:fld>
            <a:endParaRPr lang="en-US" altLang="en-US" dirty="0"/>
          </a:p>
        </p:txBody>
      </p:sp>
      <p:sp>
        <p:nvSpPr>
          <p:cNvPr id="5" name="Title 4" descr="" title="">
            <a:extLst>
              <a:ext uri="{FF2B5EF4-FFF2-40B4-BE49-F238E27FC236}">
                <a16:creationId xmlns:a16="http://schemas.microsoft.com/office/drawing/2014/main" id="{DE4253D1-2DED-53DB-C566-9286C9C202F3}"/>
              </a:ext>
            </a:extLst>
          </p:cNvPr>
          <p:cNvSpPr>
            <a:spLocks noGrp="1"/>
          </p:cNvSpPr>
          <p:nvPr>
            <p:ph type="title"/>
          </p:nvPr>
        </p:nvSpPr>
        <p:spPr/>
        <p:txBody>
          <a:bodyPr>
            <a:noAutofit/>
          </a:bodyPr>
          <a:lstStyle/>
          <a:p>
            <a:r>
              <a:rPr lang="en-US" sz="2800" dirty="0"/>
              <a:t>Looking Ahead: Financial Services Policy</a:t>
            </a:r>
          </a:p>
        </p:txBody>
      </p:sp>
      <p:sp>
        <p:nvSpPr>
          <p:cNvPr id="6" name="Text Placeholder 5" descr="" title="">
            <a:extLst>
              <a:ext uri="{FF2B5EF4-FFF2-40B4-BE49-F238E27FC236}">
                <a16:creationId xmlns:a16="http://schemas.microsoft.com/office/drawing/2014/main" id="{E36216C8-D08F-B216-79EB-EE60C920BFA3}"/>
              </a:ext>
            </a:extLst>
          </p:cNvPr>
          <p:cNvSpPr>
            <a:spLocks noGrp="1"/>
          </p:cNvSpPr>
          <p:nvPr>
            <p:ph type="body" sz="quarter" idx="17"/>
          </p:nvPr>
        </p:nvSpPr>
        <p:spPr/>
        <p:txBody>
          <a:bodyPr/>
          <a:lstStyle/>
          <a:p>
            <a:pPr marL="342900" indent="-342900">
              <a:buFont typeface="Wingdings" panose="05000000000000000000" pitchFamily="2" charset="2"/>
              <a:buChar char="§"/>
            </a:pPr>
            <a:r>
              <a:rPr lang="en-US" sz="2000" dirty="0"/>
              <a:t>Changes in leadership will have changes in policy priorities </a:t>
            </a:r>
          </a:p>
          <a:p>
            <a:pPr marL="342900" indent="-342900">
              <a:buFont typeface="Wingdings" panose="05000000000000000000" pitchFamily="2" charset="2"/>
              <a:buChar char="§"/>
            </a:pPr>
            <a:r>
              <a:rPr lang="en-US" sz="2000" dirty="0"/>
              <a:t>Republicans have signaled that a key aspect of their political platform is to undo certain “woke” financial policies implemented by the Biden administration and Democrats, as well as the Basel III Endgame proposal</a:t>
            </a:r>
          </a:p>
          <a:p>
            <a:pPr marL="342900" indent="-342900">
              <a:buFont typeface="Wingdings" panose="05000000000000000000" pitchFamily="2" charset="2"/>
              <a:buChar char="§"/>
            </a:pPr>
            <a:r>
              <a:rPr lang="en-US" sz="2000" dirty="0"/>
              <a:t>Top oversight priorities will likely include:</a:t>
            </a:r>
          </a:p>
          <a:p>
            <a:pPr marL="1028700" lvl="1" indent="-342900"/>
            <a:r>
              <a:rPr lang="en-US" sz="1800" dirty="0"/>
              <a:t>ESG-related regulations, including countering the “Green New Scam,” proxy voting issues, corporate governance, etc.</a:t>
            </a:r>
          </a:p>
          <a:p>
            <a:pPr marL="1028700" lvl="1" indent="-342900"/>
            <a:r>
              <a:rPr lang="en-US" sz="1800" dirty="0"/>
              <a:t>DEI-related regulations and agency initiatives, including human capital disclosures</a:t>
            </a:r>
          </a:p>
          <a:p>
            <a:pPr marL="1028700" lvl="1" indent="-342900"/>
            <a:r>
              <a:rPr lang="en-US" sz="1800" dirty="0"/>
              <a:t>International regulatory frameworks affecting U.S. companies (e.g., EU Corporate Sustainability Due Diligence Directive)</a:t>
            </a:r>
          </a:p>
          <a:p>
            <a:pPr marL="1028700" lvl="1" indent="-342900"/>
            <a:r>
              <a:rPr lang="en-US" sz="1800" dirty="0"/>
              <a:t>Regulations from the CFPB, SEC, and other financial regulators </a:t>
            </a:r>
          </a:p>
          <a:p>
            <a:pPr marL="342900" indent="-342900">
              <a:buFont typeface="Wingdings" panose="05000000000000000000" pitchFamily="2" charset="2"/>
              <a:buChar char="§"/>
            </a:pPr>
            <a:endParaRPr lang="en-US" sz="2000" dirty="0"/>
          </a:p>
          <a:p>
            <a:pPr marL="457200" indent="-457200">
              <a:buFont typeface="Wingdings" panose="05000000000000000000" pitchFamily="2" charset="2"/>
              <a:buChar char="§"/>
            </a:pPr>
            <a:endParaRPr lang="en-US" b="1" dirty="0"/>
          </a:p>
        </p:txBody>
      </p:sp>
    </p:spTree>
    <p:extLst>
      <p:ext uri="{BB962C8B-B14F-4D97-AF65-F5344CB8AC3E}">
        <p14:creationId xmlns:p14="http://schemas.microsoft.com/office/powerpoint/2010/main" val="2905233519"/>
      </p:ext>
    </p:extLst>
  </p:cSld>
  <p:clrMapOvr>
    <a:masterClrMapping/>
  </p:clrMapOvr>
</p:sld>
</file>

<file path=ppt/theme/theme1.xml><?xml version="1.0" encoding="utf-8"?>
<a:theme xmlns:a="http://schemas.openxmlformats.org/drawingml/2006/main" name="KLG PPT Presentation Template">
  <a:themeElements>
    <a:clrScheme name="KLG Colours 2">
      <a:dk1>
        <a:srgbClr val="51626F"/>
      </a:dk1>
      <a:lt1>
        <a:srgbClr val="FFFFFF"/>
      </a:lt1>
      <a:dk2>
        <a:srgbClr val="23526E"/>
      </a:dk2>
      <a:lt2>
        <a:srgbClr val="D3D8DB"/>
      </a:lt2>
      <a:accent1>
        <a:srgbClr val="0094B3"/>
      </a:accent1>
      <a:accent2>
        <a:srgbClr val="E66E32"/>
      </a:accent2>
      <a:accent3>
        <a:srgbClr val="23526E"/>
      </a:accent3>
      <a:accent4>
        <a:srgbClr val="B6BF00"/>
      </a:accent4>
      <a:accent5>
        <a:srgbClr val="C33248"/>
      </a:accent5>
      <a:accent6>
        <a:srgbClr val="622567"/>
      </a:accent6>
      <a:hlink>
        <a:srgbClr val="0094B3"/>
      </a:hlink>
      <a:folHlink>
        <a:srgbClr val="90A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charset="0"/>
            <a:ea typeface="Osaka" pitchFamily="1" charset="-128"/>
          </a:defRPr>
        </a:defPPr>
      </a:lstStyle>
    </a:lnDef>
  </a:objectDefaults>
  <a:extraClrSchemeLst>
    <a:extraClrScheme>
      <a:clrScheme name="Main Slides 1">
        <a:dk1>
          <a:srgbClr val="51626F"/>
        </a:dk1>
        <a:lt1>
          <a:srgbClr val="FFFFFF"/>
        </a:lt1>
        <a:dk2>
          <a:srgbClr val="0094B3"/>
        </a:dk2>
        <a:lt2>
          <a:srgbClr val="51626F"/>
        </a:lt2>
        <a:accent1>
          <a:srgbClr val="E66E32"/>
        </a:accent1>
        <a:accent2>
          <a:srgbClr val="EEAF30"/>
        </a:accent2>
        <a:accent3>
          <a:srgbClr val="FFFFFF"/>
        </a:accent3>
        <a:accent4>
          <a:srgbClr val="44535E"/>
        </a:accent4>
        <a:accent5>
          <a:srgbClr val="F0BAAD"/>
        </a:accent5>
        <a:accent6>
          <a:srgbClr val="D89E2A"/>
        </a:accent6>
        <a:hlink>
          <a:srgbClr val="0094B3"/>
        </a:hlink>
        <a:folHlink>
          <a:srgbClr val="B6B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Template_2023 [Read-Only]" id="{B10A7876-60E8-4678-902F-702E151CEB6B}" vid="{FC17D78A-0254-4E9D-A8BE-5792E74ADF7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2024-12-13T16:37:16.0000000Z</dcterms:created>
  <dcterms:modified xsi:type="dcterms:W3CDTF">2024-12-13T16:37:16.0000000Z</dcterms:modified>
</coreProperties>
</file>

<file path=docProps/custom.xml><?xml version="1.0" encoding="utf-8"?>
<op:Properties xmlns:vt="http://schemas.openxmlformats.org/officeDocument/2006/docPropsVTypes" xmlns:op="http://schemas.openxmlformats.org/officeDocument/2006/custom-properties"/>
</file>