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6"/>
  </p:sldMasterIdLst>
  <p:notesMasterIdLst>
    <p:notesMasterId r:id="rId16"/>
  </p:notesMasterIdLst>
  <p:handoutMasterIdLst>
    <p:handoutMasterId r:id="rId17"/>
  </p:handoutMasterIdLst>
  <p:sldIdLst>
    <p:sldId id="432" r:id="rId8"/>
    <p:sldId id="334" r:id="rId9"/>
    <p:sldId id="572" r:id="rId10"/>
    <p:sldId id="532" r:id="rId11"/>
    <p:sldId id="578" r:id="rId12"/>
    <p:sldId id="533" r:id="rId13"/>
    <p:sldId id="577" r:id="rId14"/>
    <p:sldId id="579" r:id="rId15"/>
  </p:sldIdLst>
  <p:sldSz cx="9144000" cy="6858000" type="screen4x3"/>
  <p:notesSz cx="9601200" cy="7315200"/>
  <p:defaultTextStyle>
    <a:defPPr>
      <a:defRPr lang="en-US"/>
    </a:defPPr>
    <a:lvl1pPr algn="l" rtl="0" fontAlgn="base">
      <a:spcBef>
        <a:spcPct val="0"/>
      </a:spcBef>
      <a:spcAft>
        <a:spcPct val="0"/>
      </a:spcAft>
      <a:defRPr sz="1400" kern="1200">
        <a:solidFill>
          <a:schemeClr val="tx1"/>
        </a:solidFill>
        <a:latin typeface="Arial" pitchFamily="34" charset="0"/>
        <a:ea typeface="Osaka"/>
        <a:cs typeface="Osaka"/>
      </a:defRPr>
    </a:lvl1pPr>
    <a:lvl2pPr marL="457200" algn="l" rtl="0" fontAlgn="base">
      <a:spcBef>
        <a:spcPct val="0"/>
      </a:spcBef>
      <a:spcAft>
        <a:spcPct val="0"/>
      </a:spcAft>
      <a:defRPr sz="1400" kern="1200">
        <a:solidFill>
          <a:schemeClr val="tx1"/>
        </a:solidFill>
        <a:latin typeface="Arial" pitchFamily="34" charset="0"/>
        <a:ea typeface="Osaka"/>
        <a:cs typeface="Osaka"/>
      </a:defRPr>
    </a:lvl2pPr>
    <a:lvl3pPr marL="914400" algn="l" rtl="0" fontAlgn="base">
      <a:spcBef>
        <a:spcPct val="0"/>
      </a:spcBef>
      <a:spcAft>
        <a:spcPct val="0"/>
      </a:spcAft>
      <a:defRPr sz="1400" kern="1200">
        <a:solidFill>
          <a:schemeClr val="tx1"/>
        </a:solidFill>
        <a:latin typeface="Arial" pitchFamily="34" charset="0"/>
        <a:ea typeface="Osaka"/>
        <a:cs typeface="Osaka"/>
      </a:defRPr>
    </a:lvl3pPr>
    <a:lvl4pPr marL="1371600" algn="l" rtl="0" fontAlgn="base">
      <a:spcBef>
        <a:spcPct val="0"/>
      </a:spcBef>
      <a:spcAft>
        <a:spcPct val="0"/>
      </a:spcAft>
      <a:defRPr sz="1400" kern="1200">
        <a:solidFill>
          <a:schemeClr val="tx1"/>
        </a:solidFill>
        <a:latin typeface="Arial" pitchFamily="34" charset="0"/>
        <a:ea typeface="Osaka"/>
        <a:cs typeface="Osaka"/>
      </a:defRPr>
    </a:lvl4pPr>
    <a:lvl5pPr marL="1828800" algn="l" rtl="0" fontAlgn="base">
      <a:spcBef>
        <a:spcPct val="0"/>
      </a:spcBef>
      <a:spcAft>
        <a:spcPct val="0"/>
      </a:spcAft>
      <a:defRPr sz="1400" kern="1200">
        <a:solidFill>
          <a:schemeClr val="tx1"/>
        </a:solidFill>
        <a:latin typeface="Arial" pitchFamily="34" charset="0"/>
        <a:ea typeface="Osaka"/>
        <a:cs typeface="Osaka"/>
      </a:defRPr>
    </a:lvl5pPr>
    <a:lvl6pPr marL="2286000" algn="l" defTabSz="914400" rtl="0" eaLnBrk="1" latinLnBrk="0" hangingPunct="1">
      <a:defRPr sz="1400" kern="1200">
        <a:solidFill>
          <a:schemeClr val="tx1"/>
        </a:solidFill>
        <a:latin typeface="Arial" pitchFamily="34" charset="0"/>
        <a:ea typeface="Osaka"/>
        <a:cs typeface="Osaka"/>
      </a:defRPr>
    </a:lvl6pPr>
    <a:lvl7pPr marL="2743200" algn="l" defTabSz="914400" rtl="0" eaLnBrk="1" latinLnBrk="0" hangingPunct="1">
      <a:defRPr sz="1400" kern="1200">
        <a:solidFill>
          <a:schemeClr val="tx1"/>
        </a:solidFill>
        <a:latin typeface="Arial" pitchFamily="34" charset="0"/>
        <a:ea typeface="Osaka"/>
        <a:cs typeface="Osaka"/>
      </a:defRPr>
    </a:lvl7pPr>
    <a:lvl8pPr marL="3200400" algn="l" defTabSz="914400" rtl="0" eaLnBrk="1" latinLnBrk="0" hangingPunct="1">
      <a:defRPr sz="1400" kern="1200">
        <a:solidFill>
          <a:schemeClr val="tx1"/>
        </a:solidFill>
        <a:latin typeface="Arial" pitchFamily="34" charset="0"/>
        <a:ea typeface="Osaka"/>
        <a:cs typeface="Osaka"/>
      </a:defRPr>
    </a:lvl8pPr>
    <a:lvl9pPr marL="3657600" algn="l" defTabSz="914400" rtl="0" eaLnBrk="1" latinLnBrk="0" hangingPunct="1">
      <a:defRPr sz="1400" kern="1200">
        <a:solidFill>
          <a:schemeClr val="tx1"/>
        </a:solidFill>
        <a:latin typeface="Arial" pitchFamily="34" charset="0"/>
        <a:ea typeface="Osaka"/>
        <a:cs typeface="Osaka"/>
      </a:defRPr>
    </a:lvl9pPr>
  </p:defaultTextStyle>
  <p:extLst>
    <p:ext uri="{521415D9-36F7-43E2-AB2F-B90AF26B5E84}">
      <p14:sectionLst xmlns:p14="http://schemas.microsoft.com/office/powerpoint/2010/main">
        <p14:section name="Presentation" id="{0ED7EF44-3673-4451-9CF2-A63B4961B64F}">
          <p14:sldIdLst>
            <p14:sldId id="432"/>
            <p14:sldId id="334"/>
            <p14:sldId id="572"/>
            <p14:sldId id="532"/>
            <p14:sldId id="578"/>
            <p14:sldId id="533"/>
            <p14:sldId id="577"/>
            <p14:sldId id="579"/>
          </p14:sldIdLst>
        </p14:section>
        <p14:section name="Presentation" id="{EA6081AA-FCFE-4587-9652-F52B7A037821}">
          <p14:sldIdLst/>
        </p14:section>
      </p14:sectionLst>
    </p:ext>
    <p:ext uri="{EFAFB233-063F-42B5-8137-9DF3F51BA10A}">
      <p15:sldGuideLst xmlns:p15="http://schemas.microsoft.com/office/powerpoint/2012/main">
        <p15:guide id="1" orient="horz" pos="684" userDrawn="1">
          <p15:clr>
            <a:srgbClr val="A4A3A4"/>
          </p15:clr>
        </p15:guide>
        <p15:guide id="2" orient="horz" pos="477" userDrawn="1">
          <p15:clr>
            <a:srgbClr val="A4A3A4"/>
          </p15:clr>
        </p15:guide>
        <p15:guide id="3" pos="314" userDrawn="1">
          <p15:clr>
            <a:srgbClr val="A4A3A4"/>
          </p15:clr>
        </p15:guide>
      </p15:sldGuideLst>
    </p:ext>
    <p:ext uri="{2D200454-40CA-4A62-9FC3-DE9A4176ACB9}">
      <p15:notesGuideLst xmlns:p15="http://schemas.microsoft.com/office/powerpoint/2012/main">
        <p15:guide id="1" orient="horz" pos="2304">
          <p15:clr>
            <a:srgbClr val="A4A3A4"/>
          </p15:clr>
        </p15:guide>
        <p15:guide id="2" pos="30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9EDEF"/>
    <a:srgbClr val="EAEAEA"/>
    <a:srgbClr val="7C91A0"/>
    <a:srgbClr val="B6BF00"/>
    <a:srgbClr val="FF0000"/>
    <a:srgbClr val="0094B3"/>
    <a:srgbClr val="B4E7FE"/>
    <a:srgbClr val="51626F"/>
    <a:srgbClr val="E66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95260" autoAdjust="0"/>
  </p:normalViewPr>
  <p:slideViewPr>
    <p:cSldViewPr snapToGrid="0" showGuides="1">
      <p:cViewPr varScale="1">
        <p:scale>
          <a:sx n="81" d="100"/>
          <a:sy n="81" d="100"/>
        </p:scale>
        <p:origin x="486" y="78"/>
      </p:cViewPr>
      <p:guideLst>
        <p:guide orient="horz" pos="684"/>
        <p:guide orient="horz" pos="477"/>
        <p:guide pos="3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9676"/>
    </p:cViewPr>
  </p:sorterViewPr>
  <p:notesViewPr>
    <p:cSldViewPr snapToGrid="0" showGuides="1">
      <p:cViewPr varScale="1">
        <p:scale>
          <a:sx n="80" d="100"/>
          <a:sy n="80" d="100"/>
        </p:scale>
        <p:origin x="-989" y="-82"/>
      </p:cViewPr>
      <p:guideLst>
        <p:guide orient="horz" pos="2304"/>
        <p:guide pos="3024"/>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1.xml" Id="rId8" /><Relationship Type="http://schemas.openxmlformats.org/officeDocument/2006/relationships/slide" Target="slides/slide6.xml" Id="rId13" /><Relationship Type="http://schemas.openxmlformats.org/officeDocument/2006/relationships/presProps" Target="presProps.xml" Id="rId18" /><Relationship Type="http://schemas.openxmlformats.org/officeDocument/2006/relationships/tableStyles" Target="tableStyles.xml" Id="rId21" /><Relationship Type="http://schemas.openxmlformats.org/officeDocument/2006/relationships/slide" Target="slides/slide5.xml" Id="rId12" /><Relationship Type="http://schemas.openxmlformats.org/officeDocument/2006/relationships/handoutMaster" Target="handoutMasters/handoutMaster1.xml" Id="rId17" /><Relationship Type="http://schemas.openxmlformats.org/officeDocument/2006/relationships/notesMaster" Target="notesMasters/notesMaster1.xml" Id="rId16" /><Relationship Type="http://schemas.openxmlformats.org/officeDocument/2006/relationships/theme" Target="theme/theme1.xml" Id="rId20" /><Relationship Type="http://schemas.openxmlformats.org/officeDocument/2006/relationships/slideMaster" Target="slideMasters/slideMaster1.xml" Id="rId6" /><Relationship Type="http://schemas.openxmlformats.org/officeDocument/2006/relationships/slide" Target="slides/slide4.xml" Id="rId11" /><Relationship Type="http://schemas.openxmlformats.org/officeDocument/2006/relationships/slide" Target="slides/slide8.xml" Id="rId15" /><Relationship Type="http://schemas.openxmlformats.org/officeDocument/2006/relationships/slide" Target="slides/slide3.xml" Id="rId10" /><Relationship Type="http://schemas.openxmlformats.org/officeDocument/2006/relationships/viewProps" Target="viewProps.xml" Id="rId19" /><Relationship Type="http://schemas.openxmlformats.org/officeDocument/2006/relationships/slide" Target="slides/slide2.xml" Id="rId9" /><Relationship Type="http://schemas.openxmlformats.org/officeDocument/2006/relationships/slide" Target="slides/slide7.xml" Id="rId14" /><Relationship Type="http://schemas.microsoft.com/office/2016/11/relationships/changesInfo" Target="changesInfos/changesInfo1.xml" Id="rId22"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Sarah H." userId="a045f56f-8f42-48f8-beeb-d880c6dca81e" providerId="ADAL" clId="{0DF89FE1-0772-4851-8E69-4DC2B2969723}"/>
    <pc:docChg chg="delSld modSection">
      <pc:chgData name="Walsh, Sarah H." userId="a045f56f-8f42-48f8-beeb-d880c6dca81e" providerId="ADAL" clId="{0DF89FE1-0772-4851-8E69-4DC2B2969723}" dt="2024-12-13T15:40:04.614" v="23" actId="47"/>
      <pc:docMkLst>
        <pc:docMk/>
      </pc:docMkLst>
      <pc:sldChg chg="del">
        <pc:chgData name="Walsh, Sarah H." userId="a045f56f-8f42-48f8-beeb-d880c6dca81e" providerId="ADAL" clId="{0DF89FE1-0772-4851-8E69-4DC2B2969723}" dt="2024-12-13T15:39:57.136" v="5" actId="47"/>
        <pc:sldMkLst>
          <pc:docMk/>
          <pc:sldMk cId="1748197967" sldId="460"/>
        </pc:sldMkLst>
      </pc:sldChg>
      <pc:sldChg chg="del">
        <pc:chgData name="Walsh, Sarah H." userId="a045f56f-8f42-48f8-beeb-d880c6dca81e" providerId="ADAL" clId="{0DF89FE1-0772-4851-8E69-4DC2B2969723}" dt="2024-12-13T15:39:57.936" v="7" actId="47"/>
        <pc:sldMkLst>
          <pc:docMk/>
          <pc:sldMk cId="1388168868" sldId="461"/>
        </pc:sldMkLst>
      </pc:sldChg>
      <pc:sldChg chg="del">
        <pc:chgData name="Walsh, Sarah H." userId="a045f56f-8f42-48f8-beeb-d880c6dca81e" providerId="ADAL" clId="{0DF89FE1-0772-4851-8E69-4DC2B2969723}" dt="2024-12-13T15:39:57.537" v="6" actId="47"/>
        <pc:sldMkLst>
          <pc:docMk/>
          <pc:sldMk cId="2172104352" sldId="469"/>
        </pc:sldMkLst>
      </pc:sldChg>
      <pc:sldChg chg="del">
        <pc:chgData name="Walsh, Sarah H." userId="a045f56f-8f42-48f8-beeb-d880c6dca81e" providerId="ADAL" clId="{0DF89FE1-0772-4851-8E69-4DC2B2969723}" dt="2024-12-13T15:39:59.984" v="12" actId="47"/>
        <pc:sldMkLst>
          <pc:docMk/>
          <pc:sldMk cId="2905233519" sldId="470"/>
        </pc:sldMkLst>
      </pc:sldChg>
      <pc:sldChg chg="del">
        <pc:chgData name="Walsh, Sarah H." userId="a045f56f-8f42-48f8-beeb-d880c6dca81e" providerId="ADAL" clId="{0DF89FE1-0772-4851-8E69-4DC2B2969723}" dt="2024-12-13T15:40:01.495" v="16" actId="47"/>
        <pc:sldMkLst>
          <pc:docMk/>
          <pc:sldMk cId="602344933" sldId="471"/>
        </pc:sldMkLst>
      </pc:sldChg>
      <pc:sldChg chg="del">
        <pc:chgData name="Walsh, Sarah H." userId="a045f56f-8f42-48f8-beeb-d880c6dca81e" providerId="ADAL" clId="{0DF89FE1-0772-4851-8E69-4DC2B2969723}" dt="2024-12-13T15:40:00.349" v="13" actId="47"/>
        <pc:sldMkLst>
          <pc:docMk/>
          <pc:sldMk cId="137353524" sldId="473"/>
        </pc:sldMkLst>
      </pc:sldChg>
      <pc:sldChg chg="del">
        <pc:chgData name="Walsh, Sarah H." userId="a045f56f-8f42-48f8-beeb-d880c6dca81e" providerId="ADAL" clId="{0DF89FE1-0772-4851-8E69-4DC2B2969723}" dt="2024-12-13T15:39:59.053" v="10" actId="47"/>
        <pc:sldMkLst>
          <pc:docMk/>
          <pc:sldMk cId="1250734378" sldId="474"/>
        </pc:sldMkLst>
      </pc:sldChg>
      <pc:sldChg chg="del">
        <pc:chgData name="Walsh, Sarah H." userId="a045f56f-8f42-48f8-beeb-d880c6dca81e" providerId="ADAL" clId="{0DF89FE1-0772-4851-8E69-4DC2B2969723}" dt="2024-12-13T15:39:59.573" v="11" actId="47"/>
        <pc:sldMkLst>
          <pc:docMk/>
          <pc:sldMk cId="3807519560" sldId="475"/>
        </pc:sldMkLst>
      </pc:sldChg>
      <pc:sldChg chg="del">
        <pc:chgData name="Walsh, Sarah H." userId="a045f56f-8f42-48f8-beeb-d880c6dca81e" providerId="ADAL" clId="{0DF89FE1-0772-4851-8E69-4DC2B2969723}" dt="2024-12-13T15:40:01.785" v="17" actId="47"/>
        <pc:sldMkLst>
          <pc:docMk/>
          <pc:sldMk cId="627160754" sldId="477"/>
        </pc:sldMkLst>
      </pc:sldChg>
      <pc:sldChg chg="del">
        <pc:chgData name="Walsh, Sarah H." userId="a045f56f-8f42-48f8-beeb-d880c6dca81e" providerId="ADAL" clId="{0DF89FE1-0772-4851-8E69-4DC2B2969723}" dt="2024-12-13T15:39:58.692" v="9" actId="47"/>
        <pc:sldMkLst>
          <pc:docMk/>
          <pc:sldMk cId="1980152634" sldId="478"/>
        </pc:sldMkLst>
      </pc:sldChg>
      <pc:sldChg chg="del">
        <pc:chgData name="Walsh, Sarah H." userId="a045f56f-8f42-48f8-beeb-d880c6dca81e" providerId="ADAL" clId="{0DF89FE1-0772-4851-8E69-4DC2B2969723}" dt="2024-12-13T15:40:00.800" v="14" actId="47"/>
        <pc:sldMkLst>
          <pc:docMk/>
          <pc:sldMk cId="613237178" sldId="479"/>
        </pc:sldMkLst>
      </pc:sldChg>
      <pc:sldChg chg="del">
        <pc:chgData name="Walsh, Sarah H." userId="a045f56f-8f42-48f8-beeb-d880c6dca81e" providerId="ADAL" clId="{0DF89FE1-0772-4851-8E69-4DC2B2969723}" dt="2024-12-13T15:40:02.317" v="19" actId="47"/>
        <pc:sldMkLst>
          <pc:docMk/>
          <pc:sldMk cId="1933343696" sldId="480"/>
        </pc:sldMkLst>
      </pc:sldChg>
      <pc:sldChg chg="del">
        <pc:chgData name="Walsh, Sarah H." userId="a045f56f-8f42-48f8-beeb-d880c6dca81e" providerId="ADAL" clId="{0DF89FE1-0772-4851-8E69-4DC2B2969723}" dt="2024-12-13T15:40:02.056" v="18" actId="47"/>
        <pc:sldMkLst>
          <pc:docMk/>
          <pc:sldMk cId="949855944" sldId="481"/>
        </pc:sldMkLst>
      </pc:sldChg>
      <pc:sldChg chg="del">
        <pc:chgData name="Walsh, Sarah H." userId="a045f56f-8f42-48f8-beeb-d880c6dca81e" providerId="ADAL" clId="{0DF89FE1-0772-4851-8E69-4DC2B2969723}" dt="2024-12-13T15:40:02.598" v="20" actId="47"/>
        <pc:sldMkLst>
          <pc:docMk/>
          <pc:sldMk cId="1092793881" sldId="482"/>
        </pc:sldMkLst>
      </pc:sldChg>
      <pc:sldChg chg="del">
        <pc:chgData name="Walsh, Sarah H." userId="a045f56f-8f42-48f8-beeb-d880c6dca81e" providerId="ADAL" clId="{0DF89FE1-0772-4851-8E69-4DC2B2969723}" dt="2024-12-13T15:40:02.902" v="21" actId="47"/>
        <pc:sldMkLst>
          <pc:docMk/>
          <pc:sldMk cId="396308358" sldId="483"/>
        </pc:sldMkLst>
      </pc:sldChg>
      <pc:sldChg chg="del">
        <pc:chgData name="Walsh, Sarah H." userId="a045f56f-8f42-48f8-beeb-d880c6dca81e" providerId="ADAL" clId="{0DF89FE1-0772-4851-8E69-4DC2B2969723}" dt="2024-12-13T15:40:03.190" v="22" actId="47"/>
        <pc:sldMkLst>
          <pc:docMk/>
          <pc:sldMk cId="1861047764" sldId="484"/>
        </pc:sldMkLst>
      </pc:sldChg>
      <pc:sldChg chg="del">
        <pc:chgData name="Walsh, Sarah H." userId="a045f56f-8f42-48f8-beeb-d880c6dca81e" providerId="ADAL" clId="{0DF89FE1-0772-4851-8E69-4DC2B2969723}" dt="2024-12-13T15:39:58.318" v="8" actId="47"/>
        <pc:sldMkLst>
          <pc:docMk/>
          <pc:sldMk cId="2665572295" sldId="485"/>
        </pc:sldMkLst>
      </pc:sldChg>
      <pc:sldChg chg="del">
        <pc:chgData name="Walsh, Sarah H." userId="a045f56f-8f42-48f8-beeb-d880c6dca81e" providerId="ADAL" clId="{0DF89FE1-0772-4851-8E69-4DC2B2969723}" dt="2024-12-13T15:39:55.941" v="4" actId="47"/>
        <pc:sldMkLst>
          <pc:docMk/>
          <pc:sldMk cId="3538080590" sldId="522"/>
        </pc:sldMkLst>
      </pc:sldChg>
      <pc:sldChg chg="del">
        <pc:chgData name="Walsh, Sarah H." userId="a045f56f-8f42-48f8-beeb-d880c6dca81e" providerId="ADAL" clId="{0DF89FE1-0772-4851-8E69-4DC2B2969723}" dt="2024-12-13T15:40:04.614" v="23" actId="47"/>
        <pc:sldMkLst>
          <pc:docMk/>
          <pc:sldMk cId="2520719011" sldId="580"/>
        </pc:sldMkLst>
      </pc:sldChg>
      <pc:sldChg chg="del">
        <pc:chgData name="Walsh, Sarah H." userId="a045f56f-8f42-48f8-beeb-d880c6dca81e" providerId="ADAL" clId="{0DF89FE1-0772-4851-8E69-4DC2B2969723}" dt="2024-12-13T15:40:01.127" v="15" actId="47"/>
        <pc:sldMkLst>
          <pc:docMk/>
          <pc:sldMk cId="3136460498" sldId="581"/>
        </pc:sldMkLst>
      </pc:sldChg>
      <pc:sldChg chg="del">
        <pc:chgData name="Walsh, Sarah H." userId="a045f56f-8f42-48f8-beeb-d880c6dca81e" providerId="ADAL" clId="{0DF89FE1-0772-4851-8E69-4DC2B2969723}" dt="2024-12-13T15:39:48.688" v="1" actId="47"/>
        <pc:sldMkLst>
          <pc:docMk/>
          <pc:sldMk cId="4165305879" sldId="582"/>
        </pc:sldMkLst>
      </pc:sldChg>
      <pc:sldChg chg="del">
        <pc:chgData name="Walsh, Sarah H." userId="a045f56f-8f42-48f8-beeb-d880c6dca81e" providerId="ADAL" clId="{0DF89FE1-0772-4851-8E69-4DC2B2969723}" dt="2024-12-13T15:39:49.774" v="2" actId="47"/>
        <pc:sldMkLst>
          <pc:docMk/>
          <pc:sldMk cId="2545467230" sldId="583"/>
        </pc:sldMkLst>
      </pc:sldChg>
      <pc:sldChg chg="del">
        <pc:chgData name="Walsh, Sarah H." userId="a045f56f-8f42-48f8-beeb-d880c6dca81e" providerId="ADAL" clId="{0DF89FE1-0772-4851-8E69-4DC2B2969723}" dt="2024-12-13T15:39:51.411" v="3" actId="47"/>
        <pc:sldMkLst>
          <pc:docMk/>
          <pc:sldMk cId="2109277703" sldId="584"/>
        </pc:sldMkLst>
      </pc:sldChg>
      <pc:sldChg chg="del">
        <pc:chgData name="Walsh, Sarah H." userId="a045f56f-8f42-48f8-beeb-d880c6dca81e" providerId="ADAL" clId="{0DF89FE1-0772-4851-8E69-4DC2B2969723}" dt="2024-12-13T15:39:38.081" v="0" actId="47"/>
        <pc:sldMkLst>
          <pc:docMk/>
          <pc:sldMk cId="3604982387" sldId="585"/>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 Id="rId1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 Id="rId1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r="http://schemas.openxmlformats.org/officeDocument/2006/relationships" xmlns:a14="http://schemas.microsoft.com/office/drawing/2010/main" xmlns:asvg="http://schemas.microsoft.com/office/drawing/2016/SVG/main" xmlns:dgm14="http://schemas.microsoft.com/office/drawing/2010/diagram" xmlns:dsp="http://schemas.microsoft.com/office/drawing/2008/diagram" xmlns:dgm="http://schemas.openxmlformats.org/drawingml/2006/diagram" xmlns:a="http://schemas.openxmlformats.org/drawingml/2006/main">
  <dgm:ptLst>
    <dgm:pt modelId="{E048392B-493F-4B1C-9459-9F5A608AB1F1}" type="doc">
      <dgm:prSet loTypeId="urn:microsoft.com/office/officeart/2018/2/layout/IconLabelList" loCatId="icon" qsTypeId="urn:microsoft.com/office/officeart/2005/8/quickstyle/simple2" qsCatId="simple" csTypeId="urn:microsoft.com/office/officeart/2005/8/colors/accent1_2" csCatId="accent1" phldr="1"/>
      <dgm:spPr/>
      <dgm:t>
        <a:bodyPr/>
        <a:lstStyle/>
        <a:p>
          <a:endParaRPr lang="en-US"/>
        </a:p>
      </dgm:t>
    </dgm:pt>
    <dgm:pt modelId="{60DFA936-362B-440F-A623-F396271922FB}">
      <dgm:prSet phldrT="[Text]"/>
      <dgm:spPr/>
      <dgm:t>
        <a:bodyPr/>
        <a:lstStyle/>
        <a:p>
          <a:pPr>
            <a:lnSpc>
              <a:spcPct val="100000"/>
            </a:lnSpc>
          </a:pPr>
          <a:r>
            <a:rPr lang="en-US" dirty="0"/>
            <a:t>Back office administration</a:t>
          </a:r>
        </a:p>
      </dgm:t>
    </dgm:pt>
    <dgm:pt modelId="{FE8359AF-0C5C-429F-96E2-2252DD311EDD}" type="parTrans" cxnId="{43A0B09A-6E4E-427B-9BE3-94BEC0FD4743}">
      <dgm:prSet/>
      <dgm:spPr/>
      <dgm:t>
        <a:bodyPr/>
        <a:lstStyle/>
        <a:p>
          <a:endParaRPr lang="en-US"/>
        </a:p>
      </dgm:t>
    </dgm:pt>
    <dgm:pt modelId="{40E56B0F-E865-4D44-BE76-117A13E18311}" type="sibTrans" cxnId="{43A0B09A-6E4E-427B-9BE3-94BEC0FD4743}">
      <dgm:prSet/>
      <dgm:spPr/>
      <dgm:t>
        <a:bodyPr/>
        <a:lstStyle/>
        <a:p>
          <a:pPr>
            <a:lnSpc>
              <a:spcPct val="100000"/>
            </a:lnSpc>
          </a:pPr>
          <a:endParaRPr lang="en-US"/>
        </a:p>
      </dgm:t>
    </dgm:pt>
    <dgm:pt modelId="{AFBCED6B-D67C-420B-B791-0326434C6F8D}">
      <dgm:prSet phldrT="[Text]"/>
      <dgm:spPr/>
      <dgm:t>
        <a:bodyPr/>
        <a:lstStyle/>
        <a:p>
          <a:pPr>
            <a:lnSpc>
              <a:spcPct val="100000"/>
            </a:lnSpc>
          </a:pPr>
          <a:r>
            <a:rPr lang="en-US" dirty="0"/>
            <a:t>Client communications and support</a:t>
          </a:r>
        </a:p>
      </dgm:t>
    </dgm:pt>
    <dgm:pt modelId="{E740A08E-BA3D-40A8-BD96-D1DE1A7C1A1D}" type="parTrans" cxnId="{760D2788-439D-4E45-9942-BFD7955C7011}">
      <dgm:prSet/>
      <dgm:spPr/>
      <dgm:t>
        <a:bodyPr/>
        <a:lstStyle/>
        <a:p>
          <a:endParaRPr lang="en-US"/>
        </a:p>
      </dgm:t>
    </dgm:pt>
    <dgm:pt modelId="{1D3075EE-143A-49A9-A3E1-C7883CE94861}" type="sibTrans" cxnId="{760D2788-439D-4E45-9942-BFD7955C7011}">
      <dgm:prSet/>
      <dgm:spPr/>
      <dgm:t>
        <a:bodyPr/>
        <a:lstStyle/>
        <a:p>
          <a:pPr>
            <a:lnSpc>
              <a:spcPct val="100000"/>
            </a:lnSpc>
          </a:pPr>
          <a:endParaRPr lang="en-US"/>
        </a:p>
      </dgm:t>
    </dgm:pt>
    <dgm:pt modelId="{39CB9BC4-8432-46B8-AED4-ADC196E252CF}">
      <dgm:prSet phldrT="[Text]"/>
      <dgm:spPr/>
      <dgm:t>
        <a:bodyPr/>
        <a:lstStyle/>
        <a:p>
          <a:pPr>
            <a:lnSpc>
              <a:spcPct val="100000"/>
            </a:lnSpc>
          </a:pPr>
          <a:r>
            <a:rPr lang="en-US" dirty="0"/>
            <a:t>Compliance and risk management</a:t>
          </a:r>
        </a:p>
      </dgm:t>
    </dgm:pt>
    <dgm:pt modelId="{D31C6645-F1FA-4A0E-BD48-13B534869F99}" type="parTrans" cxnId="{0F2F42E7-2D76-4FA2-B187-C1DABB1A99ED}">
      <dgm:prSet/>
      <dgm:spPr/>
      <dgm:t>
        <a:bodyPr/>
        <a:lstStyle/>
        <a:p>
          <a:endParaRPr lang="en-US"/>
        </a:p>
      </dgm:t>
    </dgm:pt>
    <dgm:pt modelId="{93EE0316-518C-47F5-998B-3C73E395E8B1}" type="sibTrans" cxnId="{0F2F42E7-2D76-4FA2-B187-C1DABB1A99ED}">
      <dgm:prSet/>
      <dgm:spPr/>
      <dgm:t>
        <a:bodyPr/>
        <a:lstStyle/>
        <a:p>
          <a:pPr>
            <a:lnSpc>
              <a:spcPct val="100000"/>
            </a:lnSpc>
          </a:pPr>
          <a:endParaRPr lang="en-US"/>
        </a:p>
      </dgm:t>
    </dgm:pt>
    <dgm:pt modelId="{2FBCA365-7865-4BF4-94C2-1E0ECD0401F1}">
      <dgm:prSet phldrT="[Text]"/>
      <dgm:spPr/>
      <dgm:t>
        <a:bodyPr/>
        <a:lstStyle/>
        <a:p>
          <a:pPr>
            <a:lnSpc>
              <a:spcPct val="100000"/>
            </a:lnSpc>
          </a:pPr>
          <a:r>
            <a:rPr lang="en-US" dirty="0"/>
            <a:t>Trade operations</a:t>
          </a:r>
        </a:p>
      </dgm:t>
    </dgm:pt>
    <dgm:pt modelId="{48FE4A46-D52E-49A1-80D1-BE1C815E6ACE}" type="parTrans" cxnId="{A79FED67-8E14-47F8-813B-DBDB0A4726AF}">
      <dgm:prSet/>
      <dgm:spPr/>
      <dgm:t>
        <a:bodyPr/>
        <a:lstStyle/>
        <a:p>
          <a:endParaRPr lang="en-US"/>
        </a:p>
      </dgm:t>
    </dgm:pt>
    <dgm:pt modelId="{34BF7ED8-8628-4E19-A27F-5011B079031B}" type="sibTrans" cxnId="{A79FED67-8E14-47F8-813B-DBDB0A4726AF}">
      <dgm:prSet/>
      <dgm:spPr/>
      <dgm:t>
        <a:bodyPr/>
        <a:lstStyle/>
        <a:p>
          <a:pPr>
            <a:lnSpc>
              <a:spcPct val="100000"/>
            </a:lnSpc>
          </a:pPr>
          <a:endParaRPr lang="en-US"/>
        </a:p>
      </dgm:t>
    </dgm:pt>
    <dgm:pt modelId="{AE74C54C-2B01-4592-AF6E-03B9DEC51A5A}">
      <dgm:prSet phldrT="[Text]"/>
      <dgm:spPr/>
      <dgm:t>
        <a:bodyPr/>
        <a:lstStyle/>
        <a:p>
          <a:pPr>
            <a:lnSpc>
              <a:spcPct val="100000"/>
            </a:lnSpc>
          </a:pPr>
          <a:r>
            <a:rPr lang="en-US" dirty="0"/>
            <a:t>Investment advice and financial planning</a:t>
          </a:r>
        </a:p>
      </dgm:t>
    </dgm:pt>
    <dgm:pt modelId="{DB2A9638-FBC8-4A70-8F62-3470CA33F234}" type="parTrans" cxnId="{A77556BD-47B3-42B8-B401-C8DE59CAE04E}">
      <dgm:prSet/>
      <dgm:spPr/>
      <dgm:t>
        <a:bodyPr/>
        <a:lstStyle/>
        <a:p>
          <a:endParaRPr lang="en-US"/>
        </a:p>
      </dgm:t>
    </dgm:pt>
    <dgm:pt modelId="{1803CBF8-0E88-4EB9-B736-FA6D9C48CC6E}" type="sibTrans" cxnId="{A77556BD-47B3-42B8-B401-C8DE59CAE04E}">
      <dgm:prSet/>
      <dgm:spPr/>
      <dgm:t>
        <a:bodyPr/>
        <a:lstStyle/>
        <a:p>
          <a:pPr>
            <a:lnSpc>
              <a:spcPct val="100000"/>
            </a:lnSpc>
          </a:pPr>
          <a:endParaRPr lang="en-US"/>
        </a:p>
      </dgm:t>
    </dgm:pt>
    <dgm:pt modelId="{343FDF03-B549-4636-B8ED-4344DC9203C9}">
      <dgm:prSet phldrT="[Text]"/>
      <dgm:spPr/>
      <dgm:t>
        <a:bodyPr/>
        <a:lstStyle/>
        <a:p>
          <a:pPr>
            <a:lnSpc>
              <a:spcPct val="100000"/>
            </a:lnSpc>
          </a:pPr>
          <a:r>
            <a:rPr lang="en-US" dirty="0"/>
            <a:t>Marketing</a:t>
          </a:r>
        </a:p>
      </dgm:t>
    </dgm:pt>
    <dgm:pt modelId="{1AEF5D4E-6F9E-421A-AC93-9DFA8CEE27FA}" type="parTrans" cxnId="{624B1DED-6C04-4CC8-AFAE-74E9322B978C}">
      <dgm:prSet/>
      <dgm:spPr/>
      <dgm:t>
        <a:bodyPr/>
        <a:lstStyle/>
        <a:p>
          <a:endParaRPr lang="en-US"/>
        </a:p>
      </dgm:t>
    </dgm:pt>
    <dgm:pt modelId="{5C3EA336-ED0E-49EE-A34A-53888261E104}" type="sibTrans" cxnId="{624B1DED-6C04-4CC8-AFAE-74E9322B978C}">
      <dgm:prSet/>
      <dgm:spPr/>
      <dgm:t>
        <a:bodyPr/>
        <a:lstStyle/>
        <a:p>
          <a:endParaRPr lang="en-US"/>
        </a:p>
      </dgm:t>
    </dgm:pt>
    <dgm:pt modelId="{00E1DADA-D920-4C60-AB3B-0415067BEE2B}">
      <dgm:prSet phldrT="[Text]"/>
      <dgm:spPr/>
      <dgm:t>
        <a:bodyPr/>
        <a:lstStyle/>
        <a:p>
          <a:pPr>
            <a:lnSpc>
              <a:spcPct val="100000"/>
            </a:lnSpc>
          </a:pPr>
          <a:r>
            <a:rPr lang="en-US" dirty="0"/>
            <a:t>Portfolio management</a:t>
          </a:r>
        </a:p>
      </dgm:t>
    </dgm:pt>
    <dgm:pt modelId="{E27F04A8-D312-4986-8DE3-94A391216F3A}" type="parTrans" cxnId="{DD928679-993F-4CD2-9CAD-1C914A8958C7}">
      <dgm:prSet/>
      <dgm:spPr/>
      <dgm:t>
        <a:bodyPr/>
        <a:lstStyle/>
        <a:p>
          <a:endParaRPr lang="en-US"/>
        </a:p>
      </dgm:t>
    </dgm:pt>
    <dgm:pt modelId="{CC1EFF5E-7C1A-4218-8413-5D8FFEC43BCE}" type="sibTrans" cxnId="{DD928679-993F-4CD2-9CAD-1C914A8958C7}">
      <dgm:prSet/>
      <dgm:spPr/>
      <dgm:t>
        <a:bodyPr/>
        <a:lstStyle/>
        <a:p>
          <a:endParaRPr lang="en-US"/>
        </a:p>
      </dgm:t>
    </dgm:pt>
    <dgm:pt modelId="{A60B1D1C-C8AA-4786-ADE6-6FA23DD6E2C9}" type="pres">
      <dgm:prSet presAssocID="{E048392B-493F-4B1C-9459-9F5A608AB1F1}" presName="root" presStyleCnt="0">
        <dgm:presLayoutVars>
          <dgm:dir/>
          <dgm:resizeHandles val="exact"/>
        </dgm:presLayoutVars>
      </dgm:prSet>
      <dgm:spPr/>
    </dgm:pt>
    <dgm:pt modelId="{FD166E3E-DB6C-43ED-A048-638AA12772AC}" type="pres">
      <dgm:prSet presAssocID="{60DFA936-362B-440F-A623-F396271922FB}" presName="compNode" presStyleCnt="0"/>
      <dgm:spPr/>
    </dgm:pt>
    <dgm:pt modelId="{48F7C3ED-0076-4EB3-B04F-8C2A50E5E97E}" type="pres">
      <dgm:prSet presAssocID="{60DFA936-362B-440F-A623-F396271922FB}"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 title=""/>
        </a:ext>
      </dgm:extLst>
    </dgm:pt>
    <dgm:pt modelId="{FF03AB42-41DE-4A0D-B1AC-F14E09AD6645}" type="pres">
      <dgm:prSet presAssocID="{60DFA936-362B-440F-A623-F396271922FB}" presName="spaceRect" presStyleCnt="0"/>
      <dgm:spPr/>
    </dgm:pt>
    <dgm:pt modelId="{7200C91B-CF4D-40D8-82F1-507108B9D8C5}" type="pres">
      <dgm:prSet presAssocID="{60DFA936-362B-440F-A623-F396271922FB}" presName="textRect" presStyleLbl="revTx" presStyleIdx="0" presStyleCnt="7">
        <dgm:presLayoutVars>
          <dgm:chMax val="1"/>
          <dgm:chPref val="1"/>
        </dgm:presLayoutVars>
      </dgm:prSet>
      <dgm:spPr/>
    </dgm:pt>
    <dgm:pt modelId="{704E758F-544C-4C2A-9102-204A6C2316B8}" type="pres">
      <dgm:prSet presAssocID="{40E56B0F-E865-4D44-BE76-117A13E18311}" presName="sibTrans" presStyleCnt="0"/>
      <dgm:spPr/>
    </dgm:pt>
    <dgm:pt modelId="{F2906271-EC36-434F-9545-1F7A329AB4AE}" type="pres">
      <dgm:prSet presAssocID="{39CB9BC4-8432-46B8-AED4-ADC196E252CF}" presName="compNode" presStyleCnt="0"/>
      <dgm:spPr/>
    </dgm:pt>
    <dgm:pt modelId="{6227BD21-DC63-4125-8B8B-4E1B89D95B89}" type="pres">
      <dgm:prSet presAssocID="{39CB9BC4-8432-46B8-AED4-ADC196E252CF}"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 title=""/>
        </a:ext>
      </dgm:extLst>
    </dgm:pt>
    <dgm:pt modelId="{F4520172-0EFB-46A7-8227-33C0CC93FF5F}" type="pres">
      <dgm:prSet presAssocID="{39CB9BC4-8432-46B8-AED4-ADC196E252CF}" presName="spaceRect" presStyleCnt="0"/>
      <dgm:spPr/>
    </dgm:pt>
    <dgm:pt modelId="{BC8601B9-28DF-46B6-BFF1-44348D61EF49}" type="pres">
      <dgm:prSet presAssocID="{39CB9BC4-8432-46B8-AED4-ADC196E252CF}" presName="textRect" presStyleLbl="revTx" presStyleIdx="1" presStyleCnt="7">
        <dgm:presLayoutVars>
          <dgm:chMax val="1"/>
          <dgm:chPref val="1"/>
        </dgm:presLayoutVars>
      </dgm:prSet>
      <dgm:spPr/>
    </dgm:pt>
    <dgm:pt modelId="{82DFB1B8-2CEE-4D96-BF8D-B59A24DED0C8}" type="pres">
      <dgm:prSet presAssocID="{93EE0316-518C-47F5-998B-3C73E395E8B1}" presName="sibTrans" presStyleCnt="0"/>
      <dgm:spPr/>
    </dgm:pt>
    <dgm:pt modelId="{9D4D983D-A0A7-4001-A3B7-8BDE77BBF752}" type="pres">
      <dgm:prSet presAssocID="{2FBCA365-7865-4BF4-94C2-1E0ECD0401F1}" presName="compNode" presStyleCnt="0"/>
      <dgm:spPr/>
    </dgm:pt>
    <dgm:pt modelId="{4CBFCE0E-5C6B-4460-A011-37FAC9719C3F}" type="pres">
      <dgm:prSet presAssocID="{2FBCA365-7865-4BF4-94C2-1E0ECD0401F1}"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 title=""/>
        </a:ext>
      </dgm:extLst>
    </dgm:pt>
    <dgm:pt modelId="{6D0174DF-DBB4-462A-83DD-3AE0CC2BDE30}" type="pres">
      <dgm:prSet presAssocID="{2FBCA365-7865-4BF4-94C2-1E0ECD0401F1}" presName="spaceRect" presStyleCnt="0"/>
      <dgm:spPr/>
    </dgm:pt>
    <dgm:pt modelId="{8662D540-9202-4DAD-AAEE-1F82E0E64843}" type="pres">
      <dgm:prSet presAssocID="{2FBCA365-7865-4BF4-94C2-1E0ECD0401F1}" presName="textRect" presStyleLbl="revTx" presStyleIdx="2" presStyleCnt="7">
        <dgm:presLayoutVars>
          <dgm:chMax val="1"/>
          <dgm:chPref val="1"/>
        </dgm:presLayoutVars>
      </dgm:prSet>
      <dgm:spPr/>
    </dgm:pt>
    <dgm:pt modelId="{44B24F08-C179-47D2-B288-A81D7BE643F4}" type="pres">
      <dgm:prSet presAssocID="{34BF7ED8-8628-4E19-A27F-5011B079031B}" presName="sibTrans" presStyleCnt="0"/>
      <dgm:spPr/>
    </dgm:pt>
    <dgm:pt modelId="{F12F8BC8-34B3-4A24-8753-A4BD22610C48}" type="pres">
      <dgm:prSet presAssocID="{AE74C54C-2B01-4592-AF6E-03B9DEC51A5A}" presName="compNode" presStyleCnt="0"/>
      <dgm:spPr/>
    </dgm:pt>
    <dgm:pt modelId="{2222B061-20A2-4B37-8FEF-E64C2E009CC7}" type="pres">
      <dgm:prSet presAssocID="{AE74C54C-2B01-4592-AF6E-03B9DEC51A5A}"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 title=""/>
        </a:ext>
      </dgm:extLst>
    </dgm:pt>
    <dgm:pt modelId="{FE12012A-C8F5-4582-841B-C58AA0A52D31}" type="pres">
      <dgm:prSet presAssocID="{AE74C54C-2B01-4592-AF6E-03B9DEC51A5A}" presName="spaceRect" presStyleCnt="0"/>
      <dgm:spPr/>
    </dgm:pt>
    <dgm:pt modelId="{2FA5F541-F4E7-4A1E-A6E1-40E99390B04C}" type="pres">
      <dgm:prSet presAssocID="{AE74C54C-2B01-4592-AF6E-03B9DEC51A5A}" presName="textRect" presStyleLbl="revTx" presStyleIdx="3" presStyleCnt="7">
        <dgm:presLayoutVars>
          <dgm:chMax val="1"/>
          <dgm:chPref val="1"/>
        </dgm:presLayoutVars>
      </dgm:prSet>
      <dgm:spPr/>
    </dgm:pt>
    <dgm:pt modelId="{423F7525-99F2-4F4F-8B0A-09790176E7A2}" type="pres">
      <dgm:prSet presAssocID="{1803CBF8-0E88-4EB9-B736-FA6D9C48CC6E}" presName="sibTrans" presStyleCnt="0"/>
      <dgm:spPr/>
    </dgm:pt>
    <dgm:pt modelId="{FFB6202C-8FC9-424F-B21D-3D018DC776B3}" type="pres">
      <dgm:prSet presAssocID="{00E1DADA-D920-4C60-AB3B-0415067BEE2B}" presName="compNode" presStyleCnt="0"/>
      <dgm:spPr/>
    </dgm:pt>
    <dgm:pt modelId="{E2B59D84-BB0A-43C6-BA9E-57A222C1FAC3}" type="pres">
      <dgm:prSet presAssocID="{00E1DADA-D920-4C60-AB3B-0415067BEE2B}" presName="iconRect" presStyleLbl="node1" presStyleIdx="4" presStyleCnt="7"/>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 title=""/>
        </a:ext>
      </dgm:extLst>
    </dgm:pt>
    <dgm:pt modelId="{D5EDD918-051B-492B-808A-922102149F97}" type="pres">
      <dgm:prSet presAssocID="{00E1DADA-D920-4C60-AB3B-0415067BEE2B}" presName="spaceRect" presStyleCnt="0"/>
      <dgm:spPr/>
    </dgm:pt>
    <dgm:pt modelId="{AF9A8196-1F33-4EDF-A929-C0ED24C18906}" type="pres">
      <dgm:prSet presAssocID="{00E1DADA-D920-4C60-AB3B-0415067BEE2B}" presName="textRect" presStyleLbl="revTx" presStyleIdx="4" presStyleCnt="7">
        <dgm:presLayoutVars>
          <dgm:chMax val="1"/>
          <dgm:chPref val="1"/>
        </dgm:presLayoutVars>
      </dgm:prSet>
      <dgm:spPr/>
    </dgm:pt>
    <dgm:pt modelId="{F21E240E-F6FF-4C74-9C22-3B2791BCF586}" type="pres">
      <dgm:prSet presAssocID="{CC1EFF5E-7C1A-4218-8413-5D8FFEC43BCE}" presName="sibTrans" presStyleCnt="0"/>
      <dgm:spPr/>
    </dgm:pt>
    <dgm:pt modelId="{FFFAEF97-854B-42C3-BB8D-15609377009C}" type="pres">
      <dgm:prSet presAssocID="{AFBCED6B-D67C-420B-B791-0326434C6F8D}" presName="compNode" presStyleCnt="0"/>
      <dgm:spPr/>
    </dgm:pt>
    <dgm:pt modelId="{3315E656-6CA3-4D8B-9186-7B6C22B8B6F0}" type="pres">
      <dgm:prSet presAssocID="{AFBCED6B-D67C-420B-B791-0326434C6F8D}"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 title=""/>
        </a:ext>
      </dgm:extLst>
    </dgm:pt>
    <dgm:pt modelId="{95FC2D99-B5E7-4ED0-9E75-3187D562C0E2}" type="pres">
      <dgm:prSet presAssocID="{AFBCED6B-D67C-420B-B791-0326434C6F8D}" presName="spaceRect" presStyleCnt="0"/>
      <dgm:spPr/>
    </dgm:pt>
    <dgm:pt modelId="{BBB0914C-0A9D-453A-844B-8140C17710B6}" type="pres">
      <dgm:prSet presAssocID="{AFBCED6B-D67C-420B-B791-0326434C6F8D}" presName="textRect" presStyleLbl="revTx" presStyleIdx="5" presStyleCnt="7">
        <dgm:presLayoutVars>
          <dgm:chMax val="1"/>
          <dgm:chPref val="1"/>
        </dgm:presLayoutVars>
      </dgm:prSet>
      <dgm:spPr/>
    </dgm:pt>
    <dgm:pt modelId="{742B61E5-0C37-4344-9E28-FB3A504CFDFC}" type="pres">
      <dgm:prSet presAssocID="{1D3075EE-143A-49A9-A3E1-C7883CE94861}" presName="sibTrans" presStyleCnt="0"/>
      <dgm:spPr/>
    </dgm:pt>
    <dgm:pt modelId="{0D3871DE-8BA7-4A12-9846-52184134B405}" type="pres">
      <dgm:prSet presAssocID="{343FDF03-B549-4636-B8ED-4344DC9203C9}" presName="compNode" presStyleCnt="0"/>
      <dgm:spPr/>
    </dgm:pt>
    <dgm:pt modelId="{6D141CEB-8F70-4A20-96B5-10B19B224909}" type="pres">
      <dgm:prSet presAssocID="{343FDF03-B549-4636-B8ED-4344DC9203C9}"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dgm:spPr>
      <dgm:extLst>
        <a:ext uri="{E40237B7-FDA0-4F09-8148-C483321AD2D9}">
          <dgm14:cNvPr xmlns:dgm14="http://schemas.microsoft.com/office/drawing/2010/diagram" id="0" name="" descr="" title=""/>
        </a:ext>
      </dgm:extLst>
    </dgm:pt>
    <dgm:pt modelId="{02841F62-98DA-48A1-9137-6B6D4FCEFD86}" type="pres">
      <dgm:prSet presAssocID="{343FDF03-B549-4636-B8ED-4344DC9203C9}" presName="spaceRect" presStyleCnt="0"/>
      <dgm:spPr/>
    </dgm:pt>
    <dgm:pt modelId="{BA8B23C2-7FD1-4E76-AAE1-54EE62A8CCD6}" type="pres">
      <dgm:prSet presAssocID="{343FDF03-B549-4636-B8ED-4344DC9203C9}" presName="textRect" presStyleLbl="revTx" presStyleIdx="6" presStyleCnt="7">
        <dgm:presLayoutVars>
          <dgm:chMax val="1"/>
          <dgm:chPref val="1"/>
        </dgm:presLayoutVars>
      </dgm:prSet>
      <dgm:spPr/>
    </dgm:pt>
  </dgm:ptLst>
  <dgm:cxnLst>
    <dgm:cxn modelId="{1489911D-3492-4B9C-A7EC-57CAFA8EB911}" type="presOf" srcId="{39CB9BC4-8432-46B8-AED4-ADC196E252CF}" destId="{BC8601B9-28DF-46B6-BFF1-44348D61EF49}" srcOrd="0" destOrd="0" presId="urn:microsoft.com/office/officeart/2018/2/layout/IconLabelList"/>
    <dgm:cxn modelId="{3DDBCA31-0F9E-48B4-8161-4C59F0D93FC1}" type="presOf" srcId="{2FBCA365-7865-4BF4-94C2-1E0ECD0401F1}" destId="{8662D540-9202-4DAD-AAEE-1F82E0E64843}" srcOrd="0" destOrd="0" presId="urn:microsoft.com/office/officeart/2018/2/layout/IconLabelList"/>
    <dgm:cxn modelId="{D4EF4E63-B9A7-4DBC-B3A6-B7654DF44084}" type="presOf" srcId="{AFBCED6B-D67C-420B-B791-0326434C6F8D}" destId="{BBB0914C-0A9D-453A-844B-8140C17710B6}" srcOrd="0" destOrd="0" presId="urn:microsoft.com/office/officeart/2018/2/layout/IconLabelList"/>
    <dgm:cxn modelId="{A79FED67-8E14-47F8-813B-DBDB0A4726AF}" srcId="{E048392B-493F-4B1C-9459-9F5A608AB1F1}" destId="{2FBCA365-7865-4BF4-94C2-1E0ECD0401F1}" srcOrd="2" destOrd="0" parTransId="{48FE4A46-D52E-49A1-80D1-BE1C815E6ACE}" sibTransId="{34BF7ED8-8628-4E19-A27F-5011B079031B}"/>
    <dgm:cxn modelId="{B35C2473-13A8-465B-8200-B9BF60128579}" type="presOf" srcId="{60DFA936-362B-440F-A623-F396271922FB}" destId="{7200C91B-CF4D-40D8-82F1-507108B9D8C5}" srcOrd="0" destOrd="0" presId="urn:microsoft.com/office/officeart/2018/2/layout/IconLabelList"/>
    <dgm:cxn modelId="{DD928679-993F-4CD2-9CAD-1C914A8958C7}" srcId="{E048392B-493F-4B1C-9459-9F5A608AB1F1}" destId="{00E1DADA-D920-4C60-AB3B-0415067BEE2B}" srcOrd="4" destOrd="0" parTransId="{E27F04A8-D312-4986-8DE3-94A391216F3A}" sibTransId="{CC1EFF5E-7C1A-4218-8413-5D8FFEC43BCE}"/>
    <dgm:cxn modelId="{760D2788-439D-4E45-9942-BFD7955C7011}" srcId="{E048392B-493F-4B1C-9459-9F5A608AB1F1}" destId="{AFBCED6B-D67C-420B-B791-0326434C6F8D}" srcOrd="5" destOrd="0" parTransId="{E740A08E-BA3D-40A8-BD96-D1DE1A7C1A1D}" sibTransId="{1D3075EE-143A-49A9-A3E1-C7883CE94861}"/>
    <dgm:cxn modelId="{6E49C291-01E7-4A2B-8A0D-70927678361E}" type="presOf" srcId="{343FDF03-B549-4636-B8ED-4344DC9203C9}" destId="{BA8B23C2-7FD1-4E76-AAE1-54EE62A8CCD6}" srcOrd="0" destOrd="0" presId="urn:microsoft.com/office/officeart/2018/2/layout/IconLabelList"/>
    <dgm:cxn modelId="{43A0B09A-6E4E-427B-9BE3-94BEC0FD4743}" srcId="{E048392B-493F-4B1C-9459-9F5A608AB1F1}" destId="{60DFA936-362B-440F-A623-F396271922FB}" srcOrd="0" destOrd="0" parTransId="{FE8359AF-0C5C-429F-96E2-2252DD311EDD}" sibTransId="{40E56B0F-E865-4D44-BE76-117A13E18311}"/>
    <dgm:cxn modelId="{15C5DEBB-4A98-4D2D-B7FE-7DF6761EE950}" type="presOf" srcId="{AE74C54C-2B01-4592-AF6E-03B9DEC51A5A}" destId="{2FA5F541-F4E7-4A1E-A6E1-40E99390B04C}" srcOrd="0" destOrd="0" presId="urn:microsoft.com/office/officeart/2018/2/layout/IconLabelList"/>
    <dgm:cxn modelId="{A77556BD-47B3-42B8-B401-C8DE59CAE04E}" srcId="{E048392B-493F-4B1C-9459-9F5A608AB1F1}" destId="{AE74C54C-2B01-4592-AF6E-03B9DEC51A5A}" srcOrd="3" destOrd="0" parTransId="{DB2A9638-FBC8-4A70-8F62-3470CA33F234}" sibTransId="{1803CBF8-0E88-4EB9-B736-FA6D9C48CC6E}"/>
    <dgm:cxn modelId="{F33EE5CD-6009-45F8-BF7F-0C7823ABACCD}" type="presOf" srcId="{E048392B-493F-4B1C-9459-9F5A608AB1F1}" destId="{A60B1D1C-C8AA-4786-ADE6-6FA23DD6E2C9}" srcOrd="0" destOrd="0" presId="urn:microsoft.com/office/officeart/2018/2/layout/IconLabelList"/>
    <dgm:cxn modelId="{DEB5DEE3-552E-467A-A97E-D3A4A7DC6CD4}" type="presOf" srcId="{00E1DADA-D920-4C60-AB3B-0415067BEE2B}" destId="{AF9A8196-1F33-4EDF-A929-C0ED24C18906}" srcOrd="0" destOrd="0" presId="urn:microsoft.com/office/officeart/2018/2/layout/IconLabelList"/>
    <dgm:cxn modelId="{0F2F42E7-2D76-4FA2-B187-C1DABB1A99ED}" srcId="{E048392B-493F-4B1C-9459-9F5A608AB1F1}" destId="{39CB9BC4-8432-46B8-AED4-ADC196E252CF}" srcOrd="1" destOrd="0" parTransId="{D31C6645-F1FA-4A0E-BD48-13B534869F99}" sibTransId="{93EE0316-518C-47F5-998B-3C73E395E8B1}"/>
    <dgm:cxn modelId="{624B1DED-6C04-4CC8-AFAE-74E9322B978C}" srcId="{E048392B-493F-4B1C-9459-9F5A608AB1F1}" destId="{343FDF03-B549-4636-B8ED-4344DC9203C9}" srcOrd="6" destOrd="0" parTransId="{1AEF5D4E-6F9E-421A-AC93-9DFA8CEE27FA}" sibTransId="{5C3EA336-ED0E-49EE-A34A-53888261E104}"/>
    <dgm:cxn modelId="{E74B9775-BA92-4AA7-9035-43ED0DD2146E}" type="presParOf" srcId="{A60B1D1C-C8AA-4786-ADE6-6FA23DD6E2C9}" destId="{FD166E3E-DB6C-43ED-A048-638AA12772AC}" srcOrd="0" destOrd="0" presId="urn:microsoft.com/office/officeart/2018/2/layout/IconLabelList"/>
    <dgm:cxn modelId="{1AB12472-E2AA-47BC-AC24-B5A0A5D2461F}" type="presParOf" srcId="{FD166E3E-DB6C-43ED-A048-638AA12772AC}" destId="{48F7C3ED-0076-4EB3-B04F-8C2A50E5E97E}" srcOrd="0" destOrd="0" presId="urn:microsoft.com/office/officeart/2018/2/layout/IconLabelList"/>
    <dgm:cxn modelId="{D35AF995-1028-4DE6-A1F3-B28D67BC8348}" type="presParOf" srcId="{FD166E3E-DB6C-43ED-A048-638AA12772AC}" destId="{FF03AB42-41DE-4A0D-B1AC-F14E09AD6645}" srcOrd="1" destOrd="0" presId="urn:microsoft.com/office/officeart/2018/2/layout/IconLabelList"/>
    <dgm:cxn modelId="{B7C78ACC-F6F7-4FF5-AB42-A9D6B4FE2A2F}" type="presParOf" srcId="{FD166E3E-DB6C-43ED-A048-638AA12772AC}" destId="{7200C91B-CF4D-40D8-82F1-507108B9D8C5}" srcOrd="2" destOrd="0" presId="urn:microsoft.com/office/officeart/2018/2/layout/IconLabelList"/>
    <dgm:cxn modelId="{EB2B3082-0001-4FAE-90CE-1C2CC49257E6}" type="presParOf" srcId="{A60B1D1C-C8AA-4786-ADE6-6FA23DD6E2C9}" destId="{704E758F-544C-4C2A-9102-204A6C2316B8}" srcOrd="1" destOrd="0" presId="urn:microsoft.com/office/officeart/2018/2/layout/IconLabelList"/>
    <dgm:cxn modelId="{BDA73589-4A19-4776-9137-1EC91B7D9A42}" type="presParOf" srcId="{A60B1D1C-C8AA-4786-ADE6-6FA23DD6E2C9}" destId="{F2906271-EC36-434F-9545-1F7A329AB4AE}" srcOrd="2" destOrd="0" presId="urn:microsoft.com/office/officeart/2018/2/layout/IconLabelList"/>
    <dgm:cxn modelId="{CB4FC833-5C6E-4B41-BFCF-14400DB954A9}" type="presParOf" srcId="{F2906271-EC36-434F-9545-1F7A329AB4AE}" destId="{6227BD21-DC63-4125-8B8B-4E1B89D95B89}" srcOrd="0" destOrd="0" presId="urn:microsoft.com/office/officeart/2018/2/layout/IconLabelList"/>
    <dgm:cxn modelId="{BF3EEA07-D841-44C9-9ED4-952D382BFB26}" type="presParOf" srcId="{F2906271-EC36-434F-9545-1F7A329AB4AE}" destId="{F4520172-0EFB-46A7-8227-33C0CC93FF5F}" srcOrd="1" destOrd="0" presId="urn:microsoft.com/office/officeart/2018/2/layout/IconLabelList"/>
    <dgm:cxn modelId="{52DE1D9C-0F05-4B5E-9367-883F1EE560F8}" type="presParOf" srcId="{F2906271-EC36-434F-9545-1F7A329AB4AE}" destId="{BC8601B9-28DF-46B6-BFF1-44348D61EF49}" srcOrd="2" destOrd="0" presId="urn:microsoft.com/office/officeart/2018/2/layout/IconLabelList"/>
    <dgm:cxn modelId="{95F9128A-08B9-404A-BE60-1C4831EBD213}" type="presParOf" srcId="{A60B1D1C-C8AA-4786-ADE6-6FA23DD6E2C9}" destId="{82DFB1B8-2CEE-4D96-BF8D-B59A24DED0C8}" srcOrd="3" destOrd="0" presId="urn:microsoft.com/office/officeart/2018/2/layout/IconLabelList"/>
    <dgm:cxn modelId="{D6A4988B-2A67-42DE-B2AD-6660C271CD85}" type="presParOf" srcId="{A60B1D1C-C8AA-4786-ADE6-6FA23DD6E2C9}" destId="{9D4D983D-A0A7-4001-A3B7-8BDE77BBF752}" srcOrd="4" destOrd="0" presId="urn:microsoft.com/office/officeart/2018/2/layout/IconLabelList"/>
    <dgm:cxn modelId="{3D70889A-FFEB-47A0-9B4B-834AD9313BF8}" type="presParOf" srcId="{9D4D983D-A0A7-4001-A3B7-8BDE77BBF752}" destId="{4CBFCE0E-5C6B-4460-A011-37FAC9719C3F}" srcOrd="0" destOrd="0" presId="urn:microsoft.com/office/officeart/2018/2/layout/IconLabelList"/>
    <dgm:cxn modelId="{17D881A8-CC1F-4A0B-A680-6F2B61AB72C0}" type="presParOf" srcId="{9D4D983D-A0A7-4001-A3B7-8BDE77BBF752}" destId="{6D0174DF-DBB4-462A-83DD-3AE0CC2BDE30}" srcOrd="1" destOrd="0" presId="urn:microsoft.com/office/officeart/2018/2/layout/IconLabelList"/>
    <dgm:cxn modelId="{367BC3CA-1760-4718-AB44-253A2A05DEA3}" type="presParOf" srcId="{9D4D983D-A0A7-4001-A3B7-8BDE77BBF752}" destId="{8662D540-9202-4DAD-AAEE-1F82E0E64843}" srcOrd="2" destOrd="0" presId="urn:microsoft.com/office/officeart/2018/2/layout/IconLabelList"/>
    <dgm:cxn modelId="{44C32CB2-BCCB-42FA-AE0B-834F1D6A82B5}" type="presParOf" srcId="{A60B1D1C-C8AA-4786-ADE6-6FA23DD6E2C9}" destId="{44B24F08-C179-47D2-B288-A81D7BE643F4}" srcOrd="5" destOrd="0" presId="urn:microsoft.com/office/officeart/2018/2/layout/IconLabelList"/>
    <dgm:cxn modelId="{1CCE1F87-61AB-4E8C-B59C-6E1778FE4544}" type="presParOf" srcId="{A60B1D1C-C8AA-4786-ADE6-6FA23DD6E2C9}" destId="{F12F8BC8-34B3-4A24-8753-A4BD22610C48}" srcOrd="6" destOrd="0" presId="urn:microsoft.com/office/officeart/2018/2/layout/IconLabelList"/>
    <dgm:cxn modelId="{410CEF71-AE75-4222-913D-8432E3922FE3}" type="presParOf" srcId="{F12F8BC8-34B3-4A24-8753-A4BD22610C48}" destId="{2222B061-20A2-4B37-8FEF-E64C2E009CC7}" srcOrd="0" destOrd="0" presId="urn:microsoft.com/office/officeart/2018/2/layout/IconLabelList"/>
    <dgm:cxn modelId="{DCABB0AB-F192-4CDE-9C98-5DA10D563278}" type="presParOf" srcId="{F12F8BC8-34B3-4A24-8753-A4BD22610C48}" destId="{FE12012A-C8F5-4582-841B-C58AA0A52D31}" srcOrd="1" destOrd="0" presId="urn:microsoft.com/office/officeart/2018/2/layout/IconLabelList"/>
    <dgm:cxn modelId="{578281AD-1517-400D-8A2E-52C009742FFD}" type="presParOf" srcId="{F12F8BC8-34B3-4A24-8753-A4BD22610C48}" destId="{2FA5F541-F4E7-4A1E-A6E1-40E99390B04C}" srcOrd="2" destOrd="0" presId="urn:microsoft.com/office/officeart/2018/2/layout/IconLabelList"/>
    <dgm:cxn modelId="{FDF4EE7F-B03A-4A9B-B985-91E6EBE2CFF1}" type="presParOf" srcId="{A60B1D1C-C8AA-4786-ADE6-6FA23DD6E2C9}" destId="{423F7525-99F2-4F4F-8B0A-09790176E7A2}" srcOrd="7" destOrd="0" presId="urn:microsoft.com/office/officeart/2018/2/layout/IconLabelList"/>
    <dgm:cxn modelId="{A33CCAE7-8298-453C-97EF-02F650F15E03}" type="presParOf" srcId="{A60B1D1C-C8AA-4786-ADE6-6FA23DD6E2C9}" destId="{FFB6202C-8FC9-424F-B21D-3D018DC776B3}" srcOrd="8" destOrd="0" presId="urn:microsoft.com/office/officeart/2018/2/layout/IconLabelList"/>
    <dgm:cxn modelId="{5EE684DE-A41E-41A9-8862-37533CF358BB}" type="presParOf" srcId="{FFB6202C-8FC9-424F-B21D-3D018DC776B3}" destId="{E2B59D84-BB0A-43C6-BA9E-57A222C1FAC3}" srcOrd="0" destOrd="0" presId="urn:microsoft.com/office/officeart/2018/2/layout/IconLabelList"/>
    <dgm:cxn modelId="{774D1F54-C26C-482C-BDD4-5606B858BAF9}" type="presParOf" srcId="{FFB6202C-8FC9-424F-B21D-3D018DC776B3}" destId="{D5EDD918-051B-492B-808A-922102149F97}" srcOrd="1" destOrd="0" presId="urn:microsoft.com/office/officeart/2018/2/layout/IconLabelList"/>
    <dgm:cxn modelId="{564C8E8F-061E-47D8-B3F5-3111DC474E0B}" type="presParOf" srcId="{FFB6202C-8FC9-424F-B21D-3D018DC776B3}" destId="{AF9A8196-1F33-4EDF-A929-C0ED24C18906}" srcOrd="2" destOrd="0" presId="urn:microsoft.com/office/officeart/2018/2/layout/IconLabelList"/>
    <dgm:cxn modelId="{A344C1C2-A4A6-4967-9EE1-5E6662611744}" type="presParOf" srcId="{A60B1D1C-C8AA-4786-ADE6-6FA23DD6E2C9}" destId="{F21E240E-F6FF-4C74-9C22-3B2791BCF586}" srcOrd="9" destOrd="0" presId="urn:microsoft.com/office/officeart/2018/2/layout/IconLabelList"/>
    <dgm:cxn modelId="{09017422-4D0D-4256-A572-7E2B7CFF1E3C}" type="presParOf" srcId="{A60B1D1C-C8AA-4786-ADE6-6FA23DD6E2C9}" destId="{FFFAEF97-854B-42C3-BB8D-15609377009C}" srcOrd="10" destOrd="0" presId="urn:microsoft.com/office/officeart/2018/2/layout/IconLabelList"/>
    <dgm:cxn modelId="{3589D77D-F4F9-4428-A5D2-27CE7FC2E2DB}" type="presParOf" srcId="{FFFAEF97-854B-42C3-BB8D-15609377009C}" destId="{3315E656-6CA3-4D8B-9186-7B6C22B8B6F0}" srcOrd="0" destOrd="0" presId="urn:microsoft.com/office/officeart/2018/2/layout/IconLabelList"/>
    <dgm:cxn modelId="{652246D8-5BB8-412D-9148-D74EF5FFF6A3}" type="presParOf" srcId="{FFFAEF97-854B-42C3-BB8D-15609377009C}" destId="{95FC2D99-B5E7-4ED0-9E75-3187D562C0E2}" srcOrd="1" destOrd="0" presId="urn:microsoft.com/office/officeart/2018/2/layout/IconLabelList"/>
    <dgm:cxn modelId="{F9978739-9B0C-4B0A-8752-91612A73163D}" type="presParOf" srcId="{FFFAEF97-854B-42C3-BB8D-15609377009C}" destId="{BBB0914C-0A9D-453A-844B-8140C17710B6}" srcOrd="2" destOrd="0" presId="urn:microsoft.com/office/officeart/2018/2/layout/IconLabelList"/>
    <dgm:cxn modelId="{280E6687-61B1-479D-8627-36FF8534DF29}" type="presParOf" srcId="{A60B1D1C-C8AA-4786-ADE6-6FA23DD6E2C9}" destId="{742B61E5-0C37-4344-9E28-FB3A504CFDFC}" srcOrd="11" destOrd="0" presId="urn:microsoft.com/office/officeart/2018/2/layout/IconLabelList"/>
    <dgm:cxn modelId="{5BCB9741-B254-4CA5-8958-D271033592DC}" type="presParOf" srcId="{A60B1D1C-C8AA-4786-ADE6-6FA23DD6E2C9}" destId="{0D3871DE-8BA7-4A12-9846-52184134B405}" srcOrd="12" destOrd="0" presId="urn:microsoft.com/office/officeart/2018/2/layout/IconLabelList"/>
    <dgm:cxn modelId="{DA3C4B35-58E2-4D71-9970-0F403155BC86}" type="presParOf" srcId="{0D3871DE-8BA7-4A12-9846-52184134B405}" destId="{6D141CEB-8F70-4A20-96B5-10B19B224909}" srcOrd="0" destOrd="0" presId="urn:microsoft.com/office/officeart/2018/2/layout/IconLabelList"/>
    <dgm:cxn modelId="{A4516127-475C-4A16-85FE-C32AF2DC341A}" type="presParOf" srcId="{0D3871DE-8BA7-4A12-9846-52184134B405}" destId="{02841F62-98DA-48A1-9137-6B6D4FCEFD86}" srcOrd="1" destOrd="0" presId="urn:microsoft.com/office/officeart/2018/2/layout/IconLabelList"/>
    <dgm:cxn modelId="{5749A598-6DA3-4060-A78C-21312400CA71}" type="presParOf" srcId="{0D3871DE-8BA7-4A12-9846-52184134B405}" destId="{BA8B23C2-7FD1-4E76-AAE1-54EE62A8CCD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sp="http://schemas.microsoft.com/office/drawing/2008/diagram" xmlns:dgm="http://schemas.openxmlformats.org/drawingml/2006/diagram" xmlns:a="http://schemas.openxmlformats.org/drawingml/2006/main">
  <dgm:ptLst>
    <dgm:pt modelId="{93D050E4-9A61-496F-B8E7-0C82EB1D5CE4}" type="doc">
      <dgm:prSet loTypeId="urn:microsoft.com/office/officeart/2005/8/layout/hierarchy3" loCatId="list" qsTypeId="urn:microsoft.com/office/officeart/2005/8/quickstyle/simple5" qsCatId="simple" csTypeId="urn:microsoft.com/office/officeart/2005/8/colors/accent1_2" csCatId="accent1" phldr="1"/>
      <dgm:spPr/>
      <dgm:t>
        <a:bodyPr/>
        <a:lstStyle/>
        <a:p>
          <a:endParaRPr lang="en-US"/>
        </a:p>
      </dgm:t>
    </dgm:pt>
    <dgm:pt modelId="{25DA6E81-75B4-4299-92E1-BD239BE2BAF9}">
      <dgm:prSet phldrT="[Text]"/>
      <dgm:spPr/>
      <dgm:t>
        <a:bodyPr/>
        <a:lstStyle/>
        <a:p>
          <a:r>
            <a:rPr lang="en-US" dirty="0"/>
            <a:t>Data Related Risks</a:t>
          </a:r>
        </a:p>
      </dgm:t>
    </dgm:pt>
    <dgm:pt modelId="{A87D6451-02C5-4467-B6CA-42A586851CC3}" type="parTrans" cxnId="{217A22E3-45F2-4890-9A3E-E4F9092807A2}">
      <dgm:prSet/>
      <dgm:spPr/>
      <dgm:t>
        <a:bodyPr/>
        <a:lstStyle/>
        <a:p>
          <a:endParaRPr lang="en-US"/>
        </a:p>
      </dgm:t>
    </dgm:pt>
    <dgm:pt modelId="{C73C544D-4505-4B09-9329-8F828B740959}" type="sibTrans" cxnId="{217A22E3-45F2-4890-9A3E-E4F9092807A2}">
      <dgm:prSet/>
      <dgm:spPr/>
      <dgm:t>
        <a:bodyPr/>
        <a:lstStyle/>
        <a:p>
          <a:endParaRPr lang="en-US"/>
        </a:p>
      </dgm:t>
    </dgm:pt>
    <dgm:pt modelId="{00F1FDE8-8BEC-4718-8A0B-9AB9D66E6A41}">
      <dgm:prSet phldrT="[Text]" custT="1"/>
      <dgm:spPr/>
      <dgm:t>
        <a:bodyPr/>
        <a:lstStyle/>
        <a:p>
          <a:r>
            <a:rPr lang="en-US" sz="1200" dirty="0"/>
            <a:t>Confidentiality</a:t>
          </a:r>
        </a:p>
      </dgm:t>
    </dgm:pt>
    <dgm:pt modelId="{EEF85C04-CC62-4EDC-BAD7-D11AB402A2CD}" type="parTrans" cxnId="{498F66C3-7358-4FF9-86EA-C2D680152441}">
      <dgm:prSet/>
      <dgm:spPr/>
      <dgm:t>
        <a:bodyPr/>
        <a:lstStyle/>
        <a:p>
          <a:endParaRPr lang="en-US"/>
        </a:p>
      </dgm:t>
    </dgm:pt>
    <dgm:pt modelId="{5313C4F0-386C-4994-A2D6-E254711ACCC7}" type="sibTrans" cxnId="{498F66C3-7358-4FF9-86EA-C2D680152441}">
      <dgm:prSet/>
      <dgm:spPr/>
      <dgm:t>
        <a:bodyPr/>
        <a:lstStyle/>
        <a:p>
          <a:endParaRPr lang="en-US"/>
        </a:p>
      </dgm:t>
    </dgm:pt>
    <dgm:pt modelId="{61D34076-39F6-4961-9226-0CB9431B687F}">
      <dgm:prSet phldrT="[Text]" custT="1"/>
      <dgm:spPr/>
      <dgm:t>
        <a:bodyPr/>
        <a:lstStyle/>
        <a:p>
          <a:r>
            <a:rPr lang="en-US" sz="1400" dirty="0"/>
            <a:t>Data Quality</a:t>
          </a:r>
        </a:p>
      </dgm:t>
    </dgm:pt>
    <dgm:pt modelId="{E03FB424-A722-449F-B424-92DD1BF8E415}" type="parTrans" cxnId="{866BD421-886C-4E12-9C58-912118382C0A}">
      <dgm:prSet/>
      <dgm:spPr/>
      <dgm:t>
        <a:bodyPr/>
        <a:lstStyle/>
        <a:p>
          <a:endParaRPr lang="en-US"/>
        </a:p>
      </dgm:t>
    </dgm:pt>
    <dgm:pt modelId="{F26FDF4F-AE06-41E9-A2F9-E2F385AA2DB2}" type="sibTrans" cxnId="{866BD421-886C-4E12-9C58-912118382C0A}">
      <dgm:prSet/>
      <dgm:spPr/>
      <dgm:t>
        <a:bodyPr/>
        <a:lstStyle/>
        <a:p>
          <a:endParaRPr lang="en-US"/>
        </a:p>
      </dgm:t>
    </dgm:pt>
    <dgm:pt modelId="{2D6A722C-7065-4D1A-8085-42F638B90F4A}">
      <dgm:prSet phldrT="[Text]"/>
      <dgm:spPr/>
      <dgm:t>
        <a:bodyPr/>
        <a:lstStyle/>
        <a:p>
          <a:r>
            <a:rPr lang="en-US" dirty="0"/>
            <a:t>AI/ML Attacks</a:t>
          </a:r>
        </a:p>
      </dgm:t>
    </dgm:pt>
    <dgm:pt modelId="{FF0A0719-D979-4BB0-AA22-DE2557289390}" type="parTrans" cxnId="{3ABCD154-5778-41A9-B1D7-14AC931CFDD8}">
      <dgm:prSet/>
      <dgm:spPr/>
      <dgm:t>
        <a:bodyPr/>
        <a:lstStyle/>
        <a:p>
          <a:endParaRPr lang="en-US"/>
        </a:p>
      </dgm:t>
    </dgm:pt>
    <dgm:pt modelId="{DCD2FA70-7FBA-46CD-80BC-91F33CC4B40D}" type="sibTrans" cxnId="{3ABCD154-5778-41A9-B1D7-14AC931CFDD8}">
      <dgm:prSet/>
      <dgm:spPr/>
      <dgm:t>
        <a:bodyPr/>
        <a:lstStyle/>
        <a:p>
          <a:endParaRPr lang="en-US"/>
        </a:p>
      </dgm:t>
    </dgm:pt>
    <dgm:pt modelId="{6A10F306-AC59-4023-BC43-0352BF02486F}">
      <dgm:prSet phldrT="[Text]" custT="1"/>
      <dgm:spPr/>
      <dgm:t>
        <a:bodyPr/>
        <a:lstStyle/>
        <a:p>
          <a:r>
            <a:rPr lang="en-US" sz="1400" dirty="0"/>
            <a:t>Data Privacy Breach</a:t>
          </a:r>
        </a:p>
      </dgm:t>
    </dgm:pt>
    <dgm:pt modelId="{6F47C857-885C-41BF-9DF8-0A57DBDD46F5}" type="parTrans" cxnId="{4E0C05A2-8115-456F-97D9-9DC635FA1597}">
      <dgm:prSet/>
      <dgm:spPr/>
      <dgm:t>
        <a:bodyPr/>
        <a:lstStyle/>
        <a:p>
          <a:endParaRPr lang="en-US"/>
        </a:p>
      </dgm:t>
    </dgm:pt>
    <dgm:pt modelId="{25C4623A-1BAD-4DDD-B47D-49773B0E8F8E}" type="sibTrans" cxnId="{4E0C05A2-8115-456F-97D9-9DC635FA1597}">
      <dgm:prSet/>
      <dgm:spPr/>
      <dgm:t>
        <a:bodyPr/>
        <a:lstStyle/>
        <a:p>
          <a:endParaRPr lang="en-US"/>
        </a:p>
      </dgm:t>
    </dgm:pt>
    <dgm:pt modelId="{646BAF55-47EB-4D9A-AE01-5DFCB0D7336D}">
      <dgm:prSet phldrT="[Text]"/>
      <dgm:spPr/>
      <dgm:t>
        <a:bodyPr/>
        <a:lstStyle/>
        <a:p>
          <a:r>
            <a:rPr lang="en-US" dirty="0"/>
            <a:t>Testing and Trust</a:t>
          </a:r>
        </a:p>
      </dgm:t>
    </dgm:pt>
    <dgm:pt modelId="{4FE0D3E5-2BBD-4092-A073-5D19BC057A7B}" type="parTrans" cxnId="{4C1BFC4A-2D49-4466-9299-A7AEBEC62077}">
      <dgm:prSet/>
      <dgm:spPr/>
      <dgm:t>
        <a:bodyPr/>
        <a:lstStyle/>
        <a:p>
          <a:endParaRPr lang="en-US"/>
        </a:p>
      </dgm:t>
    </dgm:pt>
    <dgm:pt modelId="{58223EE0-94EF-4FE7-946F-3D5C74DD2E5C}" type="sibTrans" cxnId="{4C1BFC4A-2D49-4466-9299-A7AEBEC62077}">
      <dgm:prSet/>
      <dgm:spPr/>
      <dgm:t>
        <a:bodyPr/>
        <a:lstStyle/>
        <a:p>
          <a:endParaRPr lang="en-US"/>
        </a:p>
      </dgm:t>
    </dgm:pt>
    <dgm:pt modelId="{662D9037-E36B-4C18-A456-5594A58D1F37}">
      <dgm:prSet phldrT="[Text]" custT="1"/>
      <dgm:spPr/>
      <dgm:t>
        <a:bodyPr/>
        <a:lstStyle/>
        <a:p>
          <a:r>
            <a:rPr lang="en-US" sz="1400" dirty="0"/>
            <a:t>Intellectual Property</a:t>
          </a:r>
        </a:p>
      </dgm:t>
    </dgm:pt>
    <dgm:pt modelId="{8EEA1756-9F03-4B1E-A870-F0B5C55AEF83}" type="parTrans" cxnId="{E20FB513-5DE2-41E7-A947-F73262CCDD6A}">
      <dgm:prSet/>
      <dgm:spPr/>
      <dgm:t>
        <a:bodyPr/>
        <a:lstStyle/>
        <a:p>
          <a:endParaRPr lang="en-US"/>
        </a:p>
      </dgm:t>
    </dgm:pt>
    <dgm:pt modelId="{7B8B65DD-C354-4EDB-BCC6-FFD6D05B01BD}" type="sibTrans" cxnId="{E20FB513-5DE2-41E7-A947-F73262CCDD6A}">
      <dgm:prSet/>
      <dgm:spPr/>
      <dgm:t>
        <a:bodyPr/>
        <a:lstStyle/>
        <a:p>
          <a:endParaRPr lang="en-US"/>
        </a:p>
      </dgm:t>
    </dgm:pt>
    <dgm:pt modelId="{91E13B61-116E-46DF-A20D-4CEC838657E2}">
      <dgm:prSet phldrT="[Text]" custT="1"/>
      <dgm:spPr/>
      <dgm:t>
        <a:bodyPr/>
        <a:lstStyle/>
        <a:p>
          <a:r>
            <a:rPr lang="en-US" sz="1400" dirty="0"/>
            <a:t>Training Data Poisoning</a:t>
          </a:r>
        </a:p>
      </dgm:t>
    </dgm:pt>
    <dgm:pt modelId="{BC188280-EAE7-4E8D-9E4C-C643E78364B2}" type="parTrans" cxnId="{D0CC44A8-C93B-4B6F-A96D-2A38A87AE77C}">
      <dgm:prSet/>
      <dgm:spPr/>
      <dgm:t>
        <a:bodyPr/>
        <a:lstStyle/>
        <a:p>
          <a:endParaRPr lang="en-US"/>
        </a:p>
      </dgm:t>
    </dgm:pt>
    <dgm:pt modelId="{37CA2A7C-4CDB-46F8-B5A0-8A14211A5928}" type="sibTrans" cxnId="{D0CC44A8-C93B-4B6F-A96D-2A38A87AE77C}">
      <dgm:prSet/>
      <dgm:spPr/>
      <dgm:t>
        <a:bodyPr/>
        <a:lstStyle/>
        <a:p>
          <a:endParaRPr lang="en-US"/>
        </a:p>
      </dgm:t>
    </dgm:pt>
    <dgm:pt modelId="{4283FD4E-C457-44CA-853A-4C72DAD61E9C}">
      <dgm:prSet phldrT="[Text]" custT="1"/>
      <dgm:spPr/>
      <dgm:t>
        <a:bodyPr/>
        <a:lstStyle/>
        <a:p>
          <a:r>
            <a:rPr lang="en-US" sz="1400" dirty="0"/>
            <a:t>Adversarial Inputs</a:t>
          </a:r>
        </a:p>
      </dgm:t>
    </dgm:pt>
    <dgm:pt modelId="{537BB4F4-EE20-408F-8097-2A773FD734AB}" type="parTrans" cxnId="{F09A51E2-B8FC-41D7-A8EA-927E90F8B3AB}">
      <dgm:prSet/>
      <dgm:spPr/>
      <dgm:t>
        <a:bodyPr/>
        <a:lstStyle/>
        <a:p>
          <a:endParaRPr lang="en-US"/>
        </a:p>
      </dgm:t>
    </dgm:pt>
    <dgm:pt modelId="{27EF9418-2B90-4D88-94E6-7F466A78B440}" type="sibTrans" cxnId="{F09A51E2-B8FC-41D7-A8EA-927E90F8B3AB}">
      <dgm:prSet/>
      <dgm:spPr/>
      <dgm:t>
        <a:bodyPr/>
        <a:lstStyle/>
        <a:p>
          <a:endParaRPr lang="en-US"/>
        </a:p>
      </dgm:t>
    </dgm:pt>
    <dgm:pt modelId="{80897A0C-6019-43F4-847A-05F8F3B8CF02}">
      <dgm:prSet phldrT="[Text]" custT="1"/>
      <dgm:spPr/>
      <dgm:t>
        <a:bodyPr/>
        <a:lstStyle/>
        <a:p>
          <a:r>
            <a:rPr lang="en-US" sz="1400" dirty="0"/>
            <a:t>Accuracy</a:t>
          </a:r>
        </a:p>
      </dgm:t>
    </dgm:pt>
    <dgm:pt modelId="{40238CEE-78AD-42A7-8728-DA0E594016B3}" type="parTrans" cxnId="{396EA11F-8543-43EA-864E-89DD9CD013B7}">
      <dgm:prSet/>
      <dgm:spPr/>
      <dgm:t>
        <a:bodyPr/>
        <a:lstStyle/>
        <a:p>
          <a:endParaRPr lang="en-US"/>
        </a:p>
      </dgm:t>
    </dgm:pt>
    <dgm:pt modelId="{DEBD19C4-7B54-4E75-9746-D3A91DCB081A}" type="sibTrans" cxnId="{396EA11F-8543-43EA-864E-89DD9CD013B7}">
      <dgm:prSet/>
      <dgm:spPr/>
      <dgm:t>
        <a:bodyPr/>
        <a:lstStyle/>
        <a:p>
          <a:endParaRPr lang="en-US"/>
        </a:p>
      </dgm:t>
    </dgm:pt>
    <dgm:pt modelId="{81AF861F-DF3E-4D06-9E04-A0E58AF803CA}">
      <dgm:prSet phldrT="[Text]" custT="1"/>
      <dgm:spPr/>
      <dgm:t>
        <a:bodyPr/>
        <a:lstStyle/>
        <a:p>
          <a:r>
            <a:rPr lang="en-US" sz="1400" dirty="0"/>
            <a:t>Bias</a:t>
          </a:r>
        </a:p>
      </dgm:t>
    </dgm:pt>
    <dgm:pt modelId="{318DFA29-04DF-44F7-AA94-06ED26229E51}" type="parTrans" cxnId="{D5539181-BE3A-4F0D-977F-7E69CB9B0372}">
      <dgm:prSet/>
      <dgm:spPr/>
      <dgm:t>
        <a:bodyPr/>
        <a:lstStyle/>
        <a:p>
          <a:endParaRPr lang="en-US"/>
        </a:p>
      </dgm:t>
    </dgm:pt>
    <dgm:pt modelId="{933C2AC9-B4F0-4ABA-933A-B5674C11EF3D}" type="sibTrans" cxnId="{D5539181-BE3A-4F0D-977F-7E69CB9B0372}">
      <dgm:prSet/>
      <dgm:spPr/>
      <dgm:t>
        <a:bodyPr/>
        <a:lstStyle/>
        <a:p>
          <a:endParaRPr lang="en-US"/>
        </a:p>
      </dgm:t>
    </dgm:pt>
    <dgm:pt modelId="{F5F3FE25-41D2-4332-804B-6DDCFD3D44B1}">
      <dgm:prSet phldrT="[Text]" custT="1"/>
      <dgm:spPr/>
      <dgm:t>
        <a:bodyPr/>
        <a:lstStyle/>
        <a:p>
          <a:r>
            <a:rPr lang="en-US" sz="1400" dirty="0"/>
            <a:t>Transparency</a:t>
          </a:r>
        </a:p>
      </dgm:t>
    </dgm:pt>
    <dgm:pt modelId="{BAD1F4FF-7A4B-4ABE-9443-6B36442912AF}" type="parTrans" cxnId="{0B408DEC-CF73-4890-88F3-C34A7262DE60}">
      <dgm:prSet/>
      <dgm:spPr/>
      <dgm:t>
        <a:bodyPr/>
        <a:lstStyle/>
        <a:p>
          <a:endParaRPr lang="en-US"/>
        </a:p>
      </dgm:t>
    </dgm:pt>
    <dgm:pt modelId="{09DF8ADF-B2DC-456B-9489-878BAD938A9B}" type="sibTrans" cxnId="{0B408DEC-CF73-4890-88F3-C34A7262DE60}">
      <dgm:prSet/>
      <dgm:spPr/>
      <dgm:t>
        <a:bodyPr/>
        <a:lstStyle/>
        <a:p>
          <a:endParaRPr lang="en-US"/>
        </a:p>
      </dgm:t>
    </dgm:pt>
    <dgm:pt modelId="{E259F2D5-7EAB-4AE8-816A-9DA7B81CDE90}">
      <dgm:prSet phldrT="[Text]"/>
      <dgm:spPr/>
      <dgm:t>
        <a:bodyPr/>
        <a:lstStyle/>
        <a:p>
          <a:r>
            <a:rPr lang="en-US" dirty="0"/>
            <a:t>Compliance</a:t>
          </a:r>
        </a:p>
      </dgm:t>
    </dgm:pt>
    <dgm:pt modelId="{6F54F84A-270E-4A16-AA8B-4552A2C55B68}" type="parTrans" cxnId="{7511BAF6-E1C3-435C-9543-E24932F3CDE7}">
      <dgm:prSet/>
      <dgm:spPr/>
      <dgm:t>
        <a:bodyPr/>
        <a:lstStyle/>
        <a:p>
          <a:endParaRPr lang="en-US"/>
        </a:p>
      </dgm:t>
    </dgm:pt>
    <dgm:pt modelId="{DCA003D0-05A8-4BF3-9355-AFC31CE087A2}" type="sibTrans" cxnId="{7511BAF6-E1C3-435C-9543-E24932F3CDE7}">
      <dgm:prSet/>
      <dgm:spPr/>
      <dgm:t>
        <a:bodyPr/>
        <a:lstStyle/>
        <a:p>
          <a:endParaRPr lang="en-US"/>
        </a:p>
      </dgm:t>
    </dgm:pt>
    <dgm:pt modelId="{36157713-5FA8-49C9-8261-71F5E1AEB8BF}">
      <dgm:prSet phldrT="[Text]" custT="1"/>
      <dgm:spPr/>
      <dgm:t>
        <a:bodyPr/>
        <a:lstStyle/>
        <a:p>
          <a:r>
            <a:rPr lang="en-US" sz="1400" dirty="0"/>
            <a:t>Privacy</a:t>
          </a:r>
        </a:p>
      </dgm:t>
    </dgm:pt>
    <dgm:pt modelId="{23C72373-D5D7-4313-94E6-116633EAC6D2}" type="parTrans" cxnId="{6015659D-6BBD-4D91-9FEF-D759B5803E85}">
      <dgm:prSet/>
      <dgm:spPr/>
      <dgm:t>
        <a:bodyPr/>
        <a:lstStyle/>
        <a:p>
          <a:endParaRPr lang="en-US"/>
        </a:p>
      </dgm:t>
    </dgm:pt>
    <dgm:pt modelId="{0E980D1A-165C-49B0-B289-728BAD06BA54}" type="sibTrans" cxnId="{6015659D-6BBD-4D91-9FEF-D759B5803E85}">
      <dgm:prSet/>
      <dgm:spPr/>
      <dgm:t>
        <a:bodyPr/>
        <a:lstStyle/>
        <a:p>
          <a:endParaRPr lang="en-US"/>
        </a:p>
      </dgm:t>
    </dgm:pt>
    <dgm:pt modelId="{FECE2D47-B456-4311-97E4-877201BFD509}">
      <dgm:prSet phldrT="[Text]" custT="1"/>
      <dgm:spPr/>
      <dgm:t>
        <a:bodyPr/>
        <a:lstStyle/>
        <a:p>
          <a:r>
            <a:rPr lang="en-US" sz="1400" dirty="0"/>
            <a:t>Regulatory</a:t>
          </a:r>
        </a:p>
      </dgm:t>
    </dgm:pt>
    <dgm:pt modelId="{51A2FE38-7EDB-4092-89CC-1B7719D9D5F5}" type="parTrans" cxnId="{B8C2133A-FCD4-4EDF-990E-0F049BABCE23}">
      <dgm:prSet/>
      <dgm:spPr/>
      <dgm:t>
        <a:bodyPr/>
        <a:lstStyle/>
        <a:p>
          <a:endParaRPr lang="en-US"/>
        </a:p>
      </dgm:t>
    </dgm:pt>
    <dgm:pt modelId="{1AD9EDDC-E70B-468D-91F8-F06E165EC1AD}" type="sibTrans" cxnId="{B8C2133A-FCD4-4EDF-990E-0F049BABCE23}">
      <dgm:prSet/>
      <dgm:spPr/>
      <dgm:t>
        <a:bodyPr/>
        <a:lstStyle/>
        <a:p>
          <a:endParaRPr lang="en-US"/>
        </a:p>
      </dgm:t>
    </dgm:pt>
    <dgm:pt modelId="{67772C7D-5943-4C0A-A22E-11E35B052E00}">
      <dgm:prSet phldrT="[Text]" custT="1"/>
      <dgm:spPr/>
      <dgm:t>
        <a:bodyPr/>
        <a:lstStyle/>
        <a:p>
          <a:r>
            <a:rPr lang="en-US" sz="1400" dirty="0"/>
            <a:t>Ethics and ESG</a:t>
          </a:r>
        </a:p>
      </dgm:t>
    </dgm:pt>
    <dgm:pt modelId="{B6102344-2A34-46B5-86DA-40097DF12FD1}" type="parTrans" cxnId="{7422D91C-BA75-4E9E-B136-0A355BC1D272}">
      <dgm:prSet/>
      <dgm:spPr/>
      <dgm:t>
        <a:bodyPr/>
        <a:lstStyle/>
        <a:p>
          <a:endParaRPr lang="en-US"/>
        </a:p>
      </dgm:t>
    </dgm:pt>
    <dgm:pt modelId="{2343FF18-FC13-4995-9C28-8AC4AD936CCB}" type="sibTrans" cxnId="{7422D91C-BA75-4E9E-B136-0A355BC1D272}">
      <dgm:prSet/>
      <dgm:spPr/>
      <dgm:t>
        <a:bodyPr/>
        <a:lstStyle/>
        <a:p>
          <a:endParaRPr lang="en-US"/>
        </a:p>
      </dgm:t>
    </dgm:pt>
    <dgm:pt modelId="{1F629303-54DC-4838-B8B8-91592EF7323D}">
      <dgm:prSet phldrT="[Text]"/>
      <dgm:spPr/>
      <dgm:t>
        <a:bodyPr/>
        <a:lstStyle/>
        <a:p>
          <a:r>
            <a:rPr lang="en-US" dirty="0"/>
            <a:t>User Error</a:t>
          </a:r>
        </a:p>
      </dgm:t>
    </dgm:pt>
    <dgm:pt modelId="{E303D3C3-B4A2-4593-B6FD-1432CACEF176}" type="parTrans" cxnId="{6815C7D1-D779-44E1-B2B4-FC6B3193A3DD}">
      <dgm:prSet/>
      <dgm:spPr/>
      <dgm:t>
        <a:bodyPr/>
        <a:lstStyle/>
        <a:p>
          <a:endParaRPr lang="en-US"/>
        </a:p>
      </dgm:t>
    </dgm:pt>
    <dgm:pt modelId="{4B779FFB-E287-44C3-A192-B7FBA37FD143}" type="sibTrans" cxnId="{6815C7D1-D779-44E1-B2B4-FC6B3193A3DD}">
      <dgm:prSet/>
      <dgm:spPr/>
      <dgm:t>
        <a:bodyPr/>
        <a:lstStyle/>
        <a:p>
          <a:endParaRPr lang="en-US"/>
        </a:p>
      </dgm:t>
    </dgm:pt>
    <dgm:pt modelId="{00069F33-84D5-4F72-ADD3-0DB87F9072CD}">
      <dgm:prSet phldrT="[Text]" custT="1"/>
      <dgm:spPr/>
      <dgm:t>
        <a:bodyPr/>
        <a:lstStyle/>
        <a:p>
          <a:r>
            <a:rPr lang="en-US" sz="1400" dirty="0"/>
            <a:t>Lack of Expertise</a:t>
          </a:r>
        </a:p>
      </dgm:t>
    </dgm:pt>
    <dgm:pt modelId="{1C48EC47-EFDD-48B8-B0D6-B9E3AE147390}" type="parTrans" cxnId="{A5053E9E-739B-49AA-B671-8983A6952A94}">
      <dgm:prSet/>
      <dgm:spPr/>
      <dgm:t>
        <a:bodyPr/>
        <a:lstStyle/>
        <a:p>
          <a:endParaRPr lang="en-US"/>
        </a:p>
      </dgm:t>
    </dgm:pt>
    <dgm:pt modelId="{AE6238A2-15B4-4809-8917-CF46933C3942}" type="sibTrans" cxnId="{A5053E9E-739B-49AA-B671-8983A6952A94}">
      <dgm:prSet/>
      <dgm:spPr/>
      <dgm:t>
        <a:bodyPr/>
        <a:lstStyle/>
        <a:p>
          <a:endParaRPr lang="en-US"/>
        </a:p>
      </dgm:t>
    </dgm:pt>
    <dgm:pt modelId="{B2494BD2-4718-420B-8490-A18810FBCB5C}">
      <dgm:prSet phldrT="[Text]" custT="1"/>
      <dgm:spPr/>
      <dgm:t>
        <a:bodyPr/>
        <a:lstStyle/>
        <a:p>
          <a:r>
            <a:rPr lang="en-US" sz="1400" dirty="0"/>
            <a:t>Lack of Supervision</a:t>
          </a:r>
        </a:p>
      </dgm:t>
    </dgm:pt>
    <dgm:pt modelId="{59E1E415-2058-4B1F-80B7-FF82A06BAAF5}" type="parTrans" cxnId="{3AEC2C68-2CE7-41C2-B67D-3348B1E8B7DF}">
      <dgm:prSet/>
      <dgm:spPr/>
      <dgm:t>
        <a:bodyPr/>
        <a:lstStyle/>
        <a:p>
          <a:endParaRPr lang="en-US"/>
        </a:p>
      </dgm:t>
    </dgm:pt>
    <dgm:pt modelId="{917E6D0C-F028-457F-8B62-4350DFCE9029}" type="sibTrans" cxnId="{3AEC2C68-2CE7-41C2-B67D-3348B1E8B7DF}">
      <dgm:prSet/>
      <dgm:spPr/>
      <dgm:t>
        <a:bodyPr/>
        <a:lstStyle/>
        <a:p>
          <a:endParaRPr lang="en-US"/>
        </a:p>
      </dgm:t>
    </dgm:pt>
    <dgm:pt modelId="{91B44C40-316D-4311-AF57-EBF45D7A30F4}">
      <dgm:prSet phldrT="[Text]" custT="1"/>
      <dgm:spPr/>
      <dgm:t>
        <a:bodyPr/>
        <a:lstStyle/>
        <a:p>
          <a:r>
            <a:rPr lang="en-US" sz="1400" dirty="0"/>
            <a:t>Failure to Understand Capabilities</a:t>
          </a:r>
        </a:p>
      </dgm:t>
    </dgm:pt>
    <dgm:pt modelId="{313ED4C8-F074-48FC-BBC0-A651BD8CE8D7}" type="parTrans" cxnId="{AE36EDF2-0E25-4FE1-8211-8DDD12A28065}">
      <dgm:prSet/>
      <dgm:spPr/>
      <dgm:t>
        <a:bodyPr/>
        <a:lstStyle/>
        <a:p>
          <a:endParaRPr lang="en-US"/>
        </a:p>
      </dgm:t>
    </dgm:pt>
    <dgm:pt modelId="{81047836-F6B5-445C-AAAA-E9ABAA5FC2F8}" type="sibTrans" cxnId="{AE36EDF2-0E25-4FE1-8211-8DDD12A28065}">
      <dgm:prSet/>
      <dgm:spPr/>
      <dgm:t>
        <a:bodyPr/>
        <a:lstStyle/>
        <a:p>
          <a:endParaRPr lang="en-US"/>
        </a:p>
      </dgm:t>
    </dgm:pt>
    <dgm:pt modelId="{0E1E42AA-BF6E-412D-86E9-EF18E87E46E9}" type="pres">
      <dgm:prSet presAssocID="{93D050E4-9A61-496F-B8E7-0C82EB1D5CE4}" presName="diagram" presStyleCnt="0">
        <dgm:presLayoutVars>
          <dgm:chPref val="1"/>
          <dgm:dir/>
          <dgm:animOne val="branch"/>
          <dgm:animLvl val="lvl"/>
          <dgm:resizeHandles/>
        </dgm:presLayoutVars>
      </dgm:prSet>
      <dgm:spPr/>
    </dgm:pt>
    <dgm:pt modelId="{985FC4DF-7B45-4A7E-A601-5C3F6300E221}" type="pres">
      <dgm:prSet presAssocID="{25DA6E81-75B4-4299-92E1-BD239BE2BAF9}" presName="root" presStyleCnt="0"/>
      <dgm:spPr/>
    </dgm:pt>
    <dgm:pt modelId="{CA5FD31C-6CE6-4EC2-9D1E-C8392CC82DBC}" type="pres">
      <dgm:prSet presAssocID="{25DA6E81-75B4-4299-92E1-BD239BE2BAF9}" presName="rootComposite" presStyleCnt="0"/>
      <dgm:spPr/>
    </dgm:pt>
    <dgm:pt modelId="{F724ED66-7408-4514-8A99-1C3281531606}" type="pres">
      <dgm:prSet presAssocID="{25DA6E81-75B4-4299-92E1-BD239BE2BAF9}" presName="rootText" presStyleLbl="node1" presStyleIdx="0" presStyleCnt="5"/>
      <dgm:spPr/>
    </dgm:pt>
    <dgm:pt modelId="{BB068FCB-9C8C-446B-AA1B-45BFB3CA9766}" type="pres">
      <dgm:prSet presAssocID="{25DA6E81-75B4-4299-92E1-BD239BE2BAF9}" presName="rootConnector" presStyleLbl="node1" presStyleIdx="0" presStyleCnt="5"/>
      <dgm:spPr/>
    </dgm:pt>
    <dgm:pt modelId="{2739350A-446C-4F14-BFB9-4BD07208695C}" type="pres">
      <dgm:prSet presAssocID="{25DA6E81-75B4-4299-92E1-BD239BE2BAF9}" presName="childShape" presStyleCnt="0"/>
      <dgm:spPr/>
    </dgm:pt>
    <dgm:pt modelId="{8FDD3C6A-8F3D-41E4-BD4B-4ED11BAEE65C}" type="pres">
      <dgm:prSet presAssocID="{EEF85C04-CC62-4EDC-BAD7-D11AB402A2CD}" presName="Name13" presStyleLbl="parChTrans1D2" presStyleIdx="0" presStyleCnt="15"/>
      <dgm:spPr/>
    </dgm:pt>
    <dgm:pt modelId="{5414AC56-3A27-454E-89F0-9EC3AED541F1}" type="pres">
      <dgm:prSet presAssocID="{00F1FDE8-8BEC-4718-8A0B-9AB9D66E6A41}" presName="childText" presStyleLbl="bgAcc1" presStyleIdx="0" presStyleCnt="15">
        <dgm:presLayoutVars>
          <dgm:bulletEnabled val="1"/>
        </dgm:presLayoutVars>
      </dgm:prSet>
      <dgm:spPr/>
    </dgm:pt>
    <dgm:pt modelId="{BBF31EA0-D9FA-4B9F-80C6-563BF869348A}" type="pres">
      <dgm:prSet presAssocID="{E03FB424-A722-449F-B424-92DD1BF8E415}" presName="Name13" presStyleLbl="parChTrans1D2" presStyleIdx="1" presStyleCnt="15"/>
      <dgm:spPr/>
    </dgm:pt>
    <dgm:pt modelId="{3E8E0E34-9352-4557-9B10-1ED252FCAA02}" type="pres">
      <dgm:prSet presAssocID="{61D34076-39F6-4961-9226-0CB9431B687F}" presName="childText" presStyleLbl="bgAcc1" presStyleIdx="1" presStyleCnt="15">
        <dgm:presLayoutVars>
          <dgm:bulletEnabled val="1"/>
        </dgm:presLayoutVars>
      </dgm:prSet>
      <dgm:spPr/>
    </dgm:pt>
    <dgm:pt modelId="{B7961D5C-5264-49FB-B8A6-73C349329051}" type="pres">
      <dgm:prSet presAssocID="{8EEA1756-9F03-4B1E-A870-F0B5C55AEF83}" presName="Name13" presStyleLbl="parChTrans1D2" presStyleIdx="2" presStyleCnt="15"/>
      <dgm:spPr/>
    </dgm:pt>
    <dgm:pt modelId="{9C1AEBF9-9157-4EEE-AA75-55F8B55E4720}" type="pres">
      <dgm:prSet presAssocID="{662D9037-E36B-4C18-A456-5594A58D1F37}" presName="childText" presStyleLbl="bgAcc1" presStyleIdx="2" presStyleCnt="15">
        <dgm:presLayoutVars>
          <dgm:bulletEnabled val="1"/>
        </dgm:presLayoutVars>
      </dgm:prSet>
      <dgm:spPr/>
    </dgm:pt>
    <dgm:pt modelId="{3C304AA5-918B-46B6-8F11-92037E444CF3}" type="pres">
      <dgm:prSet presAssocID="{2D6A722C-7065-4D1A-8085-42F638B90F4A}" presName="root" presStyleCnt="0"/>
      <dgm:spPr/>
    </dgm:pt>
    <dgm:pt modelId="{5D892DFA-C542-4AEC-A92E-AACD61669F7A}" type="pres">
      <dgm:prSet presAssocID="{2D6A722C-7065-4D1A-8085-42F638B90F4A}" presName="rootComposite" presStyleCnt="0"/>
      <dgm:spPr/>
    </dgm:pt>
    <dgm:pt modelId="{F2653135-2CBA-482D-A288-39CBBF030FB8}" type="pres">
      <dgm:prSet presAssocID="{2D6A722C-7065-4D1A-8085-42F638B90F4A}" presName="rootText" presStyleLbl="node1" presStyleIdx="1" presStyleCnt="5"/>
      <dgm:spPr/>
    </dgm:pt>
    <dgm:pt modelId="{17042380-C620-4E15-8CF6-E07E596BFF99}" type="pres">
      <dgm:prSet presAssocID="{2D6A722C-7065-4D1A-8085-42F638B90F4A}" presName="rootConnector" presStyleLbl="node1" presStyleIdx="1" presStyleCnt="5"/>
      <dgm:spPr/>
    </dgm:pt>
    <dgm:pt modelId="{3B1DF706-00F9-4D94-8AC4-EA4F2E4E8816}" type="pres">
      <dgm:prSet presAssocID="{2D6A722C-7065-4D1A-8085-42F638B90F4A}" presName="childShape" presStyleCnt="0"/>
      <dgm:spPr/>
    </dgm:pt>
    <dgm:pt modelId="{793F0947-3109-4513-B2CE-F8257FD00830}" type="pres">
      <dgm:prSet presAssocID="{6F47C857-885C-41BF-9DF8-0A57DBDD46F5}" presName="Name13" presStyleLbl="parChTrans1D2" presStyleIdx="3" presStyleCnt="15"/>
      <dgm:spPr/>
    </dgm:pt>
    <dgm:pt modelId="{239E2C03-1EB5-446C-96A0-2CA580B1C699}" type="pres">
      <dgm:prSet presAssocID="{6A10F306-AC59-4023-BC43-0352BF02486F}" presName="childText" presStyleLbl="bgAcc1" presStyleIdx="3" presStyleCnt="15">
        <dgm:presLayoutVars>
          <dgm:bulletEnabled val="1"/>
        </dgm:presLayoutVars>
      </dgm:prSet>
      <dgm:spPr/>
    </dgm:pt>
    <dgm:pt modelId="{AB90CF40-6B94-49F6-8E86-8E259AEC5A02}" type="pres">
      <dgm:prSet presAssocID="{BC188280-EAE7-4E8D-9E4C-C643E78364B2}" presName="Name13" presStyleLbl="parChTrans1D2" presStyleIdx="4" presStyleCnt="15"/>
      <dgm:spPr/>
    </dgm:pt>
    <dgm:pt modelId="{B6F70597-0EFB-410F-8F61-DAB3A6260CA3}" type="pres">
      <dgm:prSet presAssocID="{91E13B61-116E-46DF-A20D-4CEC838657E2}" presName="childText" presStyleLbl="bgAcc1" presStyleIdx="4" presStyleCnt="15">
        <dgm:presLayoutVars>
          <dgm:bulletEnabled val="1"/>
        </dgm:presLayoutVars>
      </dgm:prSet>
      <dgm:spPr/>
    </dgm:pt>
    <dgm:pt modelId="{35B0EDAE-4772-4D1F-BF0D-305B75E95CBE}" type="pres">
      <dgm:prSet presAssocID="{537BB4F4-EE20-408F-8097-2A773FD734AB}" presName="Name13" presStyleLbl="parChTrans1D2" presStyleIdx="5" presStyleCnt="15"/>
      <dgm:spPr/>
    </dgm:pt>
    <dgm:pt modelId="{77A225C0-261B-4D66-89E5-B01B403D26E0}" type="pres">
      <dgm:prSet presAssocID="{4283FD4E-C457-44CA-853A-4C72DAD61E9C}" presName="childText" presStyleLbl="bgAcc1" presStyleIdx="5" presStyleCnt="15">
        <dgm:presLayoutVars>
          <dgm:bulletEnabled val="1"/>
        </dgm:presLayoutVars>
      </dgm:prSet>
      <dgm:spPr/>
    </dgm:pt>
    <dgm:pt modelId="{253B5EAC-928E-4700-89D5-D899FDC5B0F1}" type="pres">
      <dgm:prSet presAssocID="{646BAF55-47EB-4D9A-AE01-5DFCB0D7336D}" presName="root" presStyleCnt="0"/>
      <dgm:spPr/>
    </dgm:pt>
    <dgm:pt modelId="{029D61BF-A8C4-4B56-9E06-E58F7D078FA8}" type="pres">
      <dgm:prSet presAssocID="{646BAF55-47EB-4D9A-AE01-5DFCB0D7336D}" presName="rootComposite" presStyleCnt="0"/>
      <dgm:spPr/>
    </dgm:pt>
    <dgm:pt modelId="{4673D312-2CA4-49F6-976E-B7D1360329A4}" type="pres">
      <dgm:prSet presAssocID="{646BAF55-47EB-4D9A-AE01-5DFCB0D7336D}" presName="rootText" presStyleLbl="node1" presStyleIdx="2" presStyleCnt="5"/>
      <dgm:spPr/>
    </dgm:pt>
    <dgm:pt modelId="{82AE8F7A-B705-4D8A-ACE8-25BDEF23CF7C}" type="pres">
      <dgm:prSet presAssocID="{646BAF55-47EB-4D9A-AE01-5DFCB0D7336D}" presName="rootConnector" presStyleLbl="node1" presStyleIdx="2" presStyleCnt="5"/>
      <dgm:spPr/>
    </dgm:pt>
    <dgm:pt modelId="{54C1AEF8-6CAF-418F-82C5-F003549DFB63}" type="pres">
      <dgm:prSet presAssocID="{646BAF55-47EB-4D9A-AE01-5DFCB0D7336D}" presName="childShape" presStyleCnt="0"/>
      <dgm:spPr/>
    </dgm:pt>
    <dgm:pt modelId="{C7877BBA-C684-4A62-84B6-63950E2E0F64}" type="pres">
      <dgm:prSet presAssocID="{40238CEE-78AD-42A7-8728-DA0E594016B3}" presName="Name13" presStyleLbl="parChTrans1D2" presStyleIdx="6" presStyleCnt="15"/>
      <dgm:spPr/>
    </dgm:pt>
    <dgm:pt modelId="{EA6D575F-3D0E-4F75-B779-2D11A9C3968E}" type="pres">
      <dgm:prSet presAssocID="{80897A0C-6019-43F4-847A-05F8F3B8CF02}" presName="childText" presStyleLbl="bgAcc1" presStyleIdx="6" presStyleCnt="15">
        <dgm:presLayoutVars>
          <dgm:bulletEnabled val="1"/>
        </dgm:presLayoutVars>
      </dgm:prSet>
      <dgm:spPr/>
    </dgm:pt>
    <dgm:pt modelId="{90F8BB03-38A0-4A64-980C-A1CA8B072D64}" type="pres">
      <dgm:prSet presAssocID="{318DFA29-04DF-44F7-AA94-06ED26229E51}" presName="Name13" presStyleLbl="parChTrans1D2" presStyleIdx="7" presStyleCnt="15"/>
      <dgm:spPr/>
    </dgm:pt>
    <dgm:pt modelId="{06935463-33D4-40CA-A861-68C50AE2BBCF}" type="pres">
      <dgm:prSet presAssocID="{81AF861F-DF3E-4D06-9E04-A0E58AF803CA}" presName="childText" presStyleLbl="bgAcc1" presStyleIdx="7" presStyleCnt="15">
        <dgm:presLayoutVars>
          <dgm:bulletEnabled val="1"/>
        </dgm:presLayoutVars>
      </dgm:prSet>
      <dgm:spPr/>
    </dgm:pt>
    <dgm:pt modelId="{3DF5C965-E83B-4997-9B76-67893CD0DCE0}" type="pres">
      <dgm:prSet presAssocID="{BAD1F4FF-7A4B-4ABE-9443-6B36442912AF}" presName="Name13" presStyleLbl="parChTrans1D2" presStyleIdx="8" presStyleCnt="15"/>
      <dgm:spPr/>
    </dgm:pt>
    <dgm:pt modelId="{A4E1A5C4-5BC4-482F-889A-9623F703B9AE}" type="pres">
      <dgm:prSet presAssocID="{F5F3FE25-41D2-4332-804B-6DDCFD3D44B1}" presName="childText" presStyleLbl="bgAcc1" presStyleIdx="8" presStyleCnt="15" custScaleX="122871">
        <dgm:presLayoutVars>
          <dgm:bulletEnabled val="1"/>
        </dgm:presLayoutVars>
      </dgm:prSet>
      <dgm:spPr/>
    </dgm:pt>
    <dgm:pt modelId="{999FAE2D-8D77-4BC8-88D8-84B8E45681AC}" type="pres">
      <dgm:prSet presAssocID="{E259F2D5-7EAB-4AE8-816A-9DA7B81CDE90}" presName="root" presStyleCnt="0"/>
      <dgm:spPr/>
    </dgm:pt>
    <dgm:pt modelId="{DEC97C3C-BC2C-44F7-A6B5-DD0DFCE20F1A}" type="pres">
      <dgm:prSet presAssocID="{E259F2D5-7EAB-4AE8-816A-9DA7B81CDE90}" presName="rootComposite" presStyleCnt="0"/>
      <dgm:spPr/>
    </dgm:pt>
    <dgm:pt modelId="{C2ADC61C-44B3-4228-9055-48E1F5C6CE36}" type="pres">
      <dgm:prSet presAssocID="{E259F2D5-7EAB-4AE8-816A-9DA7B81CDE90}" presName="rootText" presStyleLbl="node1" presStyleIdx="3" presStyleCnt="5"/>
      <dgm:spPr/>
    </dgm:pt>
    <dgm:pt modelId="{678469EA-2C4E-4DAE-B765-E55D082A76FD}" type="pres">
      <dgm:prSet presAssocID="{E259F2D5-7EAB-4AE8-816A-9DA7B81CDE90}" presName="rootConnector" presStyleLbl="node1" presStyleIdx="3" presStyleCnt="5"/>
      <dgm:spPr/>
    </dgm:pt>
    <dgm:pt modelId="{1722F521-BDDC-43E7-A703-2ECCA7D85E75}" type="pres">
      <dgm:prSet presAssocID="{E259F2D5-7EAB-4AE8-816A-9DA7B81CDE90}" presName="childShape" presStyleCnt="0"/>
      <dgm:spPr/>
    </dgm:pt>
    <dgm:pt modelId="{18469493-3686-4AB5-A77C-981346893B24}" type="pres">
      <dgm:prSet presAssocID="{23C72373-D5D7-4313-94E6-116633EAC6D2}" presName="Name13" presStyleLbl="parChTrans1D2" presStyleIdx="9" presStyleCnt="15"/>
      <dgm:spPr/>
    </dgm:pt>
    <dgm:pt modelId="{02906133-3798-4575-AA6B-371C0576D23D}" type="pres">
      <dgm:prSet presAssocID="{36157713-5FA8-49C9-8261-71F5E1AEB8BF}" presName="childText" presStyleLbl="bgAcc1" presStyleIdx="9" presStyleCnt="15">
        <dgm:presLayoutVars>
          <dgm:bulletEnabled val="1"/>
        </dgm:presLayoutVars>
      </dgm:prSet>
      <dgm:spPr/>
    </dgm:pt>
    <dgm:pt modelId="{CD803FD4-2B97-415B-BB7A-C3EB9BCE8FB9}" type="pres">
      <dgm:prSet presAssocID="{51A2FE38-7EDB-4092-89CC-1B7719D9D5F5}" presName="Name13" presStyleLbl="parChTrans1D2" presStyleIdx="10" presStyleCnt="15"/>
      <dgm:spPr/>
    </dgm:pt>
    <dgm:pt modelId="{00267D26-83AB-43AB-B971-6ECF47CDD779}" type="pres">
      <dgm:prSet presAssocID="{FECE2D47-B456-4311-97E4-877201BFD509}" presName="childText" presStyleLbl="bgAcc1" presStyleIdx="10" presStyleCnt="15">
        <dgm:presLayoutVars>
          <dgm:bulletEnabled val="1"/>
        </dgm:presLayoutVars>
      </dgm:prSet>
      <dgm:spPr/>
    </dgm:pt>
    <dgm:pt modelId="{C8E0F939-B605-4438-AFB6-43B4CA6EB448}" type="pres">
      <dgm:prSet presAssocID="{B6102344-2A34-46B5-86DA-40097DF12FD1}" presName="Name13" presStyleLbl="parChTrans1D2" presStyleIdx="11" presStyleCnt="15"/>
      <dgm:spPr/>
    </dgm:pt>
    <dgm:pt modelId="{45385B04-517B-432B-AF7D-65A236A3699A}" type="pres">
      <dgm:prSet presAssocID="{67772C7D-5943-4C0A-A22E-11E35B052E00}" presName="childText" presStyleLbl="bgAcc1" presStyleIdx="11" presStyleCnt="15">
        <dgm:presLayoutVars>
          <dgm:bulletEnabled val="1"/>
        </dgm:presLayoutVars>
      </dgm:prSet>
      <dgm:spPr/>
    </dgm:pt>
    <dgm:pt modelId="{8B49F69E-179F-4B93-9A08-9D14E3299470}" type="pres">
      <dgm:prSet presAssocID="{1F629303-54DC-4838-B8B8-91592EF7323D}" presName="root" presStyleCnt="0"/>
      <dgm:spPr/>
    </dgm:pt>
    <dgm:pt modelId="{A71B9945-97FF-4E5F-9A6F-5A7F40712389}" type="pres">
      <dgm:prSet presAssocID="{1F629303-54DC-4838-B8B8-91592EF7323D}" presName="rootComposite" presStyleCnt="0"/>
      <dgm:spPr/>
    </dgm:pt>
    <dgm:pt modelId="{5C71880B-2110-45E2-AEA2-72074DABC6BA}" type="pres">
      <dgm:prSet presAssocID="{1F629303-54DC-4838-B8B8-91592EF7323D}" presName="rootText" presStyleLbl="node1" presStyleIdx="4" presStyleCnt="5"/>
      <dgm:spPr/>
    </dgm:pt>
    <dgm:pt modelId="{60A9E031-26B5-469C-8293-D2CEBA1E354B}" type="pres">
      <dgm:prSet presAssocID="{1F629303-54DC-4838-B8B8-91592EF7323D}" presName="rootConnector" presStyleLbl="node1" presStyleIdx="4" presStyleCnt="5"/>
      <dgm:spPr/>
    </dgm:pt>
    <dgm:pt modelId="{8B71C0AB-C8A1-4944-A7E5-28DB80C5157A}" type="pres">
      <dgm:prSet presAssocID="{1F629303-54DC-4838-B8B8-91592EF7323D}" presName="childShape" presStyleCnt="0"/>
      <dgm:spPr/>
    </dgm:pt>
    <dgm:pt modelId="{D4043E60-6BE3-468A-9124-9B11ABC82A5B}" type="pres">
      <dgm:prSet presAssocID="{1C48EC47-EFDD-48B8-B0D6-B9E3AE147390}" presName="Name13" presStyleLbl="parChTrans1D2" presStyleIdx="12" presStyleCnt="15"/>
      <dgm:spPr/>
    </dgm:pt>
    <dgm:pt modelId="{28E39814-31B6-45CF-A39C-04855F667556}" type="pres">
      <dgm:prSet presAssocID="{00069F33-84D5-4F72-ADD3-0DB87F9072CD}" presName="childText" presStyleLbl="bgAcc1" presStyleIdx="12" presStyleCnt="15">
        <dgm:presLayoutVars>
          <dgm:bulletEnabled val="1"/>
        </dgm:presLayoutVars>
      </dgm:prSet>
      <dgm:spPr/>
    </dgm:pt>
    <dgm:pt modelId="{42ABAEDA-88BD-4ABE-9085-A8BC7048771B}" type="pres">
      <dgm:prSet presAssocID="{59E1E415-2058-4B1F-80B7-FF82A06BAAF5}" presName="Name13" presStyleLbl="parChTrans1D2" presStyleIdx="13" presStyleCnt="15"/>
      <dgm:spPr/>
    </dgm:pt>
    <dgm:pt modelId="{F66290C5-FDC2-4EDB-ADA9-174F481A3143}" type="pres">
      <dgm:prSet presAssocID="{B2494BD2-4718-420B-8490-A18810FBCB5C}" presName="childText" presStyleLbl="bgAcc1" presStyleIdx="13" presStyleCnt="15">
        <dgm:presLayoutVars>
          <dgm:bulletEnabled val="1"/>
        </dgm:presLayoutVars>
      </dgm:prSet>
      <dgm:spPr/>
    </dgm:pt>
    <dgm:pt modelId="{D3B1E099-F06F-423B-B7FE-B66DBE782BE4}" type="pres">
      <dgm:prSet presAssocID="{313ED4C8-F074-48FC-BBC0-A651BD8CE8D7}" presName="Name13" presStyleLbl="parChTrans1D2" presStyleIdx="14" presStyleCnt="15"/>
      <dgm:spPr/>
    </dgm:pt>
    <dgm:pt modelId="{23FB6146-EA80-434E-A046-D0C21100478A}" type="pres">
      <dgm:prSet presAssocID="{91B44C40-316D-4311-AF57-EBF45D7A30F4}" presName="childText" presStyleLbl="bgAcc1" presStyleIdx="14" presStyleCnt="15">
        <dgm:presLayoutVars>
          <dgm:bulletEnabled val="1"/>
        </dgm:presLayoutVars>
      </dgm:prSet>
      <dgm:spPr/>
    </dgm:pt>
  </dgm:ptLst>
  <dgm:cxnLst>
    <dgm:cxn modelId="{6D07CB01-3D54-4F38-8D5F-D3BDA2ACC06E}" type="presOf" srcId="{2D6A722C-7065-4D1A-8085-42F638B90F4A}" destId="{F2653135-2CBA-482D-A288-39CBBF030FB8}" srcOrd="0" destOrd="0" presId="urn:microsoft.com/office/officeart/2005/8/layout/hierarchy3"/>
    <dgm:cxn modelId="{9BE42104-9A0C-4848-B29A-BB6112C1AF12}" type="presOf" srcId="{BC188280-EAE7-4E8D-9E4C-C643E78364B2}" destId="{AB90CF40-6B94-49F6-8E86-8E259AEC5A02}" srcOrd="0" destOrd="0" presId="urn:microsoft.com/office/officeart/2005/8/layout/hierarchy3"/>
    <dgm:cxn modelId="{43CDE607-313B-4821-BDA1-4CEFB8DAAEFA}" type="presOf" srcId="{1F629303-54DC-4838-B8B8-91592EF7323D}" destId="{5C71880B-2110-45E2-AEA2-72074DABC6BA}" srcOrd="0" destOrd="0" presId="urn:microsoft.com/office/officeart/2005/8/layout/hierarchy3"/>
    <dgm:cxn modelId="{05A0AD0C-BC9F-498C-A601-B5136C5E36C9}" type="presOf" srcId="{E03FB424-A722-449F-B424-92DD1BF8E415}" destId="{BBF31EA0-D9FA-4B9F-80C6-563BF869348A}" srcOrd="0" destOrd="0" presId="urn:microsoft.com/office/officeart/2005/8/layout/hierarchy3"/>
    <dgm:cxn modelId="{7A8D550E-19AC-4E3A-9ACC-B0E224BBD634}" type="presOf" srcId="{91E13B61-116E-46DF-A20D-4CEC838657E2}" destId="{B6F70597-0EFB-410F-8F61-DAB3A6260CA3}" srcOrd="0" destOrd="0" presId="urn:microsoft.com/office/officeart/2005/8/layout/hierarchy3"/>
    <dgm:cxn modelId="{E20FB513-5DE2-41E7-A947-F73262CCDD6A}" srcId="{25DA6E81-75B4-4299-92E1-BD239BE2BAF9}" destId="{662D9037-E36B-4C18-A456-5594A58D1F37}" srcOrd="2" destOrd="0" parTransId="{8EEA1756-9F03-4B1E-A870-F0B5C55AEF83}" sibTransId="{7B8B65DD-C354-4EDB-BCC6-FFD6D05B01BD}"/>
    <dgm:cxn modelId="{628CDC16-4E28-4BB2-95B6-F3743C1B8353}" type="presOf" srcId="{FECE2D47-B456-4311-97E4-877201BFD509}" destId="{00267D26-83AB-43AB-B971-6ECF47CDD779}" srcOrd="0" destOrd="0" presId="urn:microsoft.com/office/officeart/2005/8/layout/hierarchy3"/>
    <dgm:cxn modelId="{7422D91C-BA75-4E9E-B136-0A355BC1D272}" srcId="{E259F2D5-7EAB-4AE8-816A-9DA7B81CDE90}" destId="{67772C7D-5943-4C0A-A22E-11E35B052E00}" srcOrd="2" destOrd="0" parTransId="{B6102344-2A34-46B5-86DA-40097DF12FD1}" sibTransId="{2343FF18-FC13-4995-9C28-8AC4AD936CCB}"/>
    <dgm:cxn modelId="{396EA11F-8543-43EA-864E-89DD9CD013B7}" srcId="{646BAF55-47EB-4D9A-AE01-5DFCB0D7336D}" destId="{80897A0C-6019-43F4-847A-05F8F3B8CF02}" srcOrd="0" destOrd="0" parTransId="{40238CEE-78AD-42A7-8728-DA0E594016B3}" sibTransId="{DEBD19C4-7B54-4E75-9746-D3A91DCB081A}"/>
    <dgm:cxn modelId="{866BD421-886C-4E12-9C58-912118382C0A}" srcId="{25DA6E81-75B4-4299-92E1-BD239BE2BAF9}" destId="{61D34076-39F6-4961-9226-0CB9431B687F}" srcOrd="1" destOrd="0" parTransId="{E03FB424-A722-449F-B424-92DD1BF8E415}" sibTransId="{F26FDF4F-AE06-41E9-A2F9-E2F385AA2DB2}"/>
    <dgm:cxn modelId="{7C5E9424-8D7B-461D-86F5-18582376BD87}" type="presOf" srcId="{51A2FE38-7EDB-4092-89CC-1B7719D9D5F5}" destId="{CD803FD4-2B97-415B-BB7A-C3EB9BCE8FB9}" srcOrd="0" destOrd="0" presId="urn:microsoft.com/office/officeart/2005/8/layout/hierarchy3"/>
    <dgm:cxn modelId="{280FB526-130F-4AB3-A32B-5969633DED4D}" type="presOf" srcId="{59E1E415-2058-4B1F-80B7-FF82A06BAAF5}" destId="{42ABAEDA-88BD-4ABE-9085-A8BC7048771B}" srcOrd="0" destOrd="0" presId="urn:microsoft.com/office/officeart/2005/8/layout/hierarchy3"/>
    <dgm:cxn modelId="{5755D927-8AC1-4FF6-8685-FCAE5CBE48AE}" type="presOf" srcId="{1C48EC47-EFDD-48B8-B0D6-B9E3AE147390}" destId="{D4043E60-6BE3-468A-9124-9B11ABC82A5B}" srcOrd="0" destOrd="0" presId="urn:microsoft.com/office/officeart/2005/8/layout/hierarchy3"/>
    <dgm:cxn modelId="{3B041529-FA46-467D-B6B3-6F55B8D6418C}" type="presOf" srcId="{2D6A722C-7065-4D1A-8085-42F638B90F4A}" destId="{17042380-C620-4E15-8CF6-E07E596BFF99}" srcOrd="1" destOrd="0" presId="urn:microsoft.com/office/officeart/2005/8/layout/hierarchy3"/>
    <dgm:cxn modelId="{DEB43F2F-9AAB-4416-AA2A-AB7D603458D9}" type="presOf" srcId="{B6102344-2A34-46B5-86DA-40097DF12FD1}" destId="{C8E0F939-B605-4438-AFB6-43B4CA6EB448}" srcOrd="0" destOrd="0" presId="urn:microsoft.com/office/officeart/2005/8/layout/hierarchy3"/>
    <dgm:cxn modelId="{BC924339-ED37-40D4-A48A-6089EC0267A4}" type="presOf" srcId="{E259F2D5-7EAB-4AE8-816A-9DA7B81CDE90}" destId="{678469EA-2C4E-4DAE-B765-E55D082A76FD}" srcOrd="1" destOrd="0" presId="urn:microsoft.com/office/officeart/2005/8/layout/hierarchy3"/>
    <dgm:cxn modelId="{B8C2133A-FCD4-4EDF-990E-0F049BABCE23}" srcId="{E259F2D5-7EAB-4AE8-816A-9DA7B81CDE90}" destId="{FECE2D47-B456-4311-97E4-877201BFD509}" srcOrd="1" destOrd="0" parTransId="{51A2FE38-7EDB-4092-89CC-1B7719D9D5F5}" sibTransId="{1AD9EDDC-E70B-468D-91F8-F06E165EC1AD}"/>
    <dgm:cxn modelId="{1C1ABB3B-A2DC-40C8-89D9-58EDCF000CD7}" type="presOf" srcId="{25DA6E81-75B4-4299-92E1-BD239BE2BAF9}" destId="{F724ED66-7408-4514-8A99-1C3281531606}" srcOrd="0" destOrd="0" presId="urn:microsoft.com/office/officeart/2005/8/layout/hierarchy3"/>
    <dgm:cxn modelId="{C4AB7D5D-3E74-444B-BB8E-A0CF5B9E6119}" type="presOf" srcId="{67772C7D-5943-4C0A-A22E-11E35B052E00}" destId="{45385B04-517B-432B-AF7D-65A236A3699A}" srcOrd="0" destOrd="0" presId="urn:microsoft.com/office/officeart/2005/8/layout/hierarchy3"/>
    <dgm:cxn modelId="{7152D442-36C0-4598-89A3-D568C8D2EB93}" type="presOf" srcId="{662D9037-E36B-4C18-A456-5594A58D1F37}" destId="{9C1AEBF9-9157-4EEE-AA75-55F8B55E4720}" srcOrd="0" destOrd="0" presId="urn:microsoft.com/office/officeart/2005/8/layout/hierarchy3"/>
    <dgm:cxn modelId="{3AEC2C68-2CE7-41C2-B67D-3348B1E8B7DF}" srcId="{1F629303-54DC-4838-B8B8-91592EF7323D}" destId="{B2494BD2-4718-420B-8490-A18810FBCB5C}" srcOrd="1" destOrd="0" parTransId="{59E1E415-2058-4B1F-80B7-FF82A06BAAF5}" sibTransId="{917E6D0C-F028-457F-8B62-4350DFCE9029}"/>
    <dgm:cxn modelId="{4C1BFC4A-2D49-4466-9299-A7AEBEC62077}" srcId="{93D050E4-9A61-496F-B8E7-0C82EB1D5CE4}" destId="{646BAF55-47EB-4D9A-AE01-5DFCB0D7336D}" srcOrd="2" destOrd="0" parTransId="{4FE0D3E5-2BBD-4092-A073-5D19BC057A7B}" sibTransId="{58223EE0-94EF-4FE7-946F-3D5C74DD2E5C}"/>
    <dgm:cxn modelId="{01B3A04D-0385-4034-866A-908F81C57E06}" type="presOf" srcId="{80897A0C-6019-43F4-847A-05F8F3B8CF02}" destId="{EA6D575F-3D0E-4F75-B779-2D11A9C3968E}" srcOrd="0" destOrd="0" presId="urn:microsoft.com/office/officeart/2005/8/layout/hierarchy3"/>
    <dgm:cxn modelId="{50DBF96F-538A-4BAF-AC8F-B53BF3EA408C}" type="presOf" srcId="{313ED4C8-F074-48FC-BBC0-A651BD8CE8D7}" destId="{D3B1E099-F06F-423B-B7FE-B66DBE782BE4}" srcOrd="0" destOrd="0" presId="urn:microsoft.com/office/officeart/2005/8/layout/hierarchy3"/>
    <dgm:cxn modelId="{1D6B0D53-CB66-4616-A00E-A11BF19202F4}" type="presOf" srcId="{537BB4F4-EE20-408F-8097-2A773FD734AB}" destId="{35B0EDAE-4772-4D1F-BF0D-305B75E95CBE}" srcOrd="0" destOrd="0" presId="urn:microsoft.com/office/officeart/2005/8/layout/hierarchy3"/>
    <dgm:cxn modelId="{43EA5774-1AF9-474B-A640-B9785E6B97C4}" type="presOf" srcId="{6A10F306-AC59-4023-BC43-0352BF02486F}" destId="{239E2C03-1EB5-446C-96A0-2CA580B1C699}" srcOrd="0" destOrd="0" presId="urn:microsoft.com/office/officeart/2005/8/layout/hierarchy3"/>
    <dgm:cxn modelId="{3ABCD154-5778-41A9-B1D7-14AC931CFDD8}" srcId="{93D050E4-9A61-496F-B8E7-0C82EB1D5CE4}" destId="{2D6A722C-7065-4D1A-8085-42F638B90F4A}" srcOrd="1" destOrd="0" parTransId="{FF0A0719-D979-4BB0-AA22-DE2557289390}" sibTransId="{DCD2FA70-7FBA-46CD-80BC-91F33CC4B40D}"/>
    <dgm:cxn modelId="{E5B63955-902A-4885-8401-C819F543D7A4}" type="presOf" srcId="{B2494BD2-4718-420B-8490-A18810FBCB5C}" destId="{F66290C5-FDC2-4EDB-ADA9-174F481A3143}" srcOrd="0" destOrd="0" presId="urn:microsoft.com/office/officeart/2005/8/layout/hierarchy3"/>
    <dgm:cxn modelId="{C792B975-AC1A-407A-AE8D-0E5A12B93505}" type="presOf" srcId="{F5F3FE25-41D2-4332-804B-6DDCFD3D44B1}" destId="{A4E1A5C4-5BC4-482F-889A-9623F703B9AE}" srcOrd="0" destOrd="0" presId="urn:microsoft.com/office/officeart/2005/8/layout/hierarchy3"/>
    <dgm:cxn modelId="{C1D80C7B-7BAE-437A-A78B-3A2375BCFCF2}" type="presOf" srcId="{6F47C857-885C-41BF-9DF8-0A57DBDD46F5}" destId="{793F0947-3109-4513-B2CE-F8257FD00830}" srcOrd="0" destOrd="0" presId="urn:microsoft.com/office/officeart/2005/8/layout/hierarchy3"/>
    <dgm:cxn modelId="{D5539181-BE3A-4F0D-977F-7E69CB9B0372}" srcId="{646BAF55-47EB-4D9A-AE01-5DFCB0D7336D}" destId="{81AF861F-DF3E-4D06-9E04-A0E58AF803CA}" srcOrd="1" destOrd="0" parTransId="{318DFA29-04DF-44F7-AA94-06ED26229E51}" sibTransId="{933C2AC9-B4F0-4ABA-933A-B5674C11EF3D}"/>
    <dgm:cxn modelId="{A20D8D8F-6C57-425D-A6BB-D2C37B659339}" type="presOf" srcId="{00F1FDE8-8BEC-4718-8A0B-9AB9D66E6A41}" destId="{5414AC56-3A27-454E-89F0-9EC3AED541F1}" srcOrd="0" destOrd="0" presId="urn:microsoft.com/office/officeart/2005/8/layout/hierarchy3"/>
    <dgm:cxn modelId="{6015659D-6BBD-4D91-9FEF-D759B5803E85}" srcId="{E259F2D5-7EAB-4AE8-816A-9DA7B81CDE90}" destId="{36157713-5FA8-49C9-8261-71F5E1AEB8BF}" srcOrd="0" destOrd="0" parTransId="{23C72373-D5D7-4313-94E6-116633EAC6D2}" sibTransId="{0E980D1A-165C-49B0-B289-728BAD06BA54}"/>
    <dgm:cxn modelId="{A5053E9E-739B-49AA-B671-8983A6952A94}" srcId="{1F629303-54DC-4838-B8B8-91592EF7323D}" destId="{00069F33-84D5-4F72-ADD3-0DB87F9072CD}" srcOrd="0" destOrd="0" parTransId="{1C48EC47-EFDD-48B8-B0D6-B9E3AE147390}" sibTransId="{AE6238A2-15B4-4809-8917-CF46933C3942}"/>
    <dgm:cxn modelId="{127A989E-8DAD-4E79-B5B7-B8D785E4A9EC}" type="presOf" srcId="{25DA6E81-75B4-4299-92E1-BD239BE2BAF9}" destId="{BB068FCB-9C8C-446B-AA1B-45BFB3CA9766}" srcOrd="1" destOrd="0" presId="urn:microsoft.com/office/officeart/2005/8/layout/hierarchy3"/>
    <dgm:cxn modelId="{4E0C05A2-8115-456F-97D9-9DC635FA1597}" srcId="{2D6A722C-7065-4D1A-8085-42F638B90F4A}" destId="{6A10F306-AC59-4023-BC43-0352BF02486F}" srcOrd="0" destOrd="0" parTransId="{6F47C857-885C-41BF-9DF8-0A57DBDD46F5}" sibTransId="{25C4623A-1BAD-4DDD-B47D-49773B0E8F8E}"/>
    <dgm:cxn modelId="{47486BA3-6B0A-48FD-AB39-D2336E046482}" type="presOf" srcId="{81AF861F-DF3E-4D06-9E04-A0E58AF803CA}" destId="{06935463-33D4-40CA-A861-68C50AE2BBCF}" srcOrd="0" destOrd="0" presId="urn:microsoft.com/office/officeart/2005/8/layout/hierarchy3"/>
    <dgm:cxn modelId="{D0CC44A8-C93B-4B6F-A96D-2A38A87AE77C}" srcId="{2D6A722C-7065-4D1A-8085-42F638B90F4A}" destId="{91E13B61-116E-46DF-A20D-4CEC838657E2}" srcOrd="1" destOrd="0" parTransId="{BC188280-EAE7-4E8D-9E4C-C643E78364B2}" sibTransId="{37CA2A7C-4CDB-46F8-B5A0-8A14211A5928}"/>
    <dgm:cxn modelId="{E39351A9-00E0-4542-BE25-5950F2FD489C}" type="presOf" srcId="{91B44C40-316D-4311-AF57-EBF45D7A30F4}" destId="{23FB6146-EA80-434E-A046-D0C21100478A}" srcOrd="0" destOrd="0" presId="urn:microsoft.com/office/officeart/2005/8/layout/hierarchy3"/>
    <dgm:cxn modelId="{B53F72AB-1168-4BE7-B60A-67B17E86AF9C}" type="presOf" srcId="{40238CEE-78AD-42A7-8728-DA0E594016B3}" destId="{C7877BBA-C684-4A62-84B6-63950E2E0F64}" srcOrd="0" destOrd="0" presId="urn:microsoft.com/office/officeart/2005/8/layout/hierarchy3"/>
    <dgm:cxn modelId="{EA21D3AC-501D-4730-B186-24FDF1691091}" type="presOf" srcId="{E259F2D5-7EAB-4AE8-816A-9DA7B81CDE90}" destId="{C2ADC61C-44B3-4228-9055-48E1F5C6CE36}" srcOrd="0" destOrd="0" presId="urn:microsoft.com/office/officeart/2005/8/layout/hierarchy3"/>
    <dgm:cxn modelId="{712A26AF-5C05-4739-A5B8-4668CEA38AAD}" type="presOf" srcId="{BAD1F4FF-7A4B-4ABE-9443-6B36442912AF}" destId="{3DF5C965-E83B-4997-9B76-67893CD0DCE0}" srcOrd="0" destOrd="0" presId="urn:microsoft.com/office/officeart/2005/8/layout/hierarchy3"/>
    <dgm:cxn modelId="{359DC8AF-6AC7-4A19-B810-A3E437CA6935}" type="presOf" srcId="{8EEA1756-9F03-4B1E-A870-F0B5C55AEF83}" destId="{B7961D5C-5264-49FB-B8A6-73C349329051}" srcOrd="0" destOrd="0" presId="urn:microsoft.com/office/officeart/2005/8/layout/hierarchy3"/>
    <dgm:cxn modelId="{601D3FB2-DD46-470D-94D5-FDFB15F0E13B}" type="presOf" srcId="{93D050E4-9A61-496F-B8E7-0C82EB1D5CE4}" destId="{0E1E42AA-BF6E-412D-86E9-EF18E87E46E9}" srcOrd="0" destOrd="0" presId="urn:microsoft.com/office/officeart/2005/8/layout/hierarchy3"/>
    <dgm:cxn modelId="{CEF2FEB6-2F50-454D-A04C-80BFB62A70F7}" type="presOf" srcId="{23C72373-D5D7-4313-94E6-116633EAC6D2}" destId="{18469493-3686-4AB5-A77C-981346893B24}" srcOrd="0" destOrd="0" presId="urn:microsoft.com/office/officeart/2005/8/layout/hierarchy3"/>
    <dgm:cxn modelId="{498F66C3-7358-4FF9-86EA-C2D680152441}" srcId="{25DA6E81-75B4-4299-92E1-BD239BE2BAF9}" destId="{00F1FDE8-8BEC-4718-8A0B-9AB9D66E6A41}" srcOrd="0" destOrd="0" parTransId="{EEF85C04-CC62-4EDC-BAD7-D11AB402A2CD}" sibTransId="{5313C4F0-386C-4994-A2D6-E254711ACCC7}"/>
    <dgm:cxn modelId="{8A51F8CB-5AE7-4EAB-BB6B-3479D81CE87A}" type="presOf" srcId="{00069F33-84D5-4F72-ADD3-0DB87F9072CD}" destId="{28E39814-31B6-45CF-A39C-04855F667556}" srcOrd="0" destOrd="0" presId="urn:microsoft.com/office/officeart/2005/8/layout/hierarchy3"/>
    <dgm:cxn modelId="{6815C7D1-D779-44E1-B2B4-FC6B3193A3DD}" srcId="{93D050E4-9A61-496F-B8E7-0C82EB1D5CE4}" destId="{1F629303-54DC-4838-B8B8-91592EF7323D}" srcOrd="4" destOrd="0" parTransId="{E303D3C3-B4A2-4593-B6FD-1432CACEF176}" sibTransId="{4B779FFB-E287-44C3-A192-B7FBA37FD143}"/>
    <dgm:cxn modelId="{B37A12D2-2F08-4597-8EF1-0144B9F77BCD}" type="presOf" srcId="{36157713-5FA8-49C9-8261-71F5E1AEB8BF}" destId="{02906133-3798-4575-AA6B-371C0576D23D}" srcOrd="0" destOrd="0" presId="urn:microsoft.com/office/officeart/2005/8/layout/hierarchy3"/>
    <dgm:cxn modelId="{505D64D9-8222-465D-BFE3-D354BD068EF9}" type="presOf" srcId="{646BAF55-47EB-4D9A-AE01-5DFCB0D7336D}" destId="{4673D312-2CA4-49F6-976E-B7D1360329A4}" srcOrd="0" destOrd="0" presId="urn:microsoft.com/office/officeart/2005/8/layout/hierarchy3"/>
    <dgm:cxn modelId="{710075DF-8132-4E43-B7A4-C4AC565E46F1}" type="presOf" srcId="{4283FD4E-C457-44CA-853A-4C72DAD61E9C}" destId="{77A225C0-261B-4D66-89E5-B01B403D26E0}" srcOrd="0" destOrd="0" presId="urn:microsoft.com/office/officeart/2005/8/layout/hierarchy3"/>
    <dgm:cxn modelId="{F09A51E2-B8FC-41D7-A8EA-927E90F8B3AB}" srcId="{2D6A722C-7065-4D1A-8085-42F638B90F4A}" destId="{4283FD4E-C457-44CA-853A-4C72DAD61E9C}" srcOrd="2" destOrd="0" parTransId="{537BB4F4-EE20-408F-8097-2A773FD734AB}" sibTransId="{27EF9418-2B90-4D88-94E6-7F466A78B440}"/>
    <dgm:cxn modelId="{217A22E3-45F2-4890-9A3E-E4F9092807A2}" srcId="{93D050E4-9A61-496F-B8E7-0C82EB1D5CE4}" destId="{25DA6E81-75B4-4299-92E1-BD239BE2BAF9}" srcOrd="0" destOrd="0" parTransId="{A87D6451-02C5-4467-B6CA-42A586851CC3}" sibTransId="{C73C544D-4505-4B09-9329-8F828B740959}"/>
    <dgm:cxn modelId="{E3D815E9-AD90-4AFD-94DD-966A951D9268}" type="presOf" srcId="{646BAF55-47EB-4D9A-AE01-5DFCB0D7336D}" destId="{82AE8F7A-B705-4D8A-ACE8-25BDEF23CF7C}" srcOrd="1" destOrd="0" presId="urn:microsoft.com/office/officeart/2005/8/layout/hierarchy3"/>
    <dgm:cxn modelId="{0B408DEC-CF73-4890-88F3-C34A7262DE60}" srcId="{646BAF55-47EB-4D9A-AE01-5DFCB0D7336D}" destId="{F5F3FE25-41D2-4332-804B-6DDCFD3D44B1}" srcOrd="2" destOrd="0" parTransId="{BAD1F4FF-7A4B-4ABE-9443-6B36442912AF}" sibTransId="{09DF8ADF-B2DC-456B-9489-878BAD938A9B}"/>
    <dgm:cxn modelId="{2528FDED-D532-46DE-A2E2-6E2F237932E5}" type="presOf" srcId="{1F629303-54DC-4838-B8B8-91592EF7323D}" destId="{60A9E031-26B5-469C-8293-D2CEBA1E354B}" srcOrd="1" destOrd="0" presId="urn:microsoft.com/office/officeart/2005/8/layout/hierarchy3"/>
    <dgm:cxn modelId="{40DB74EF-0F4E-430E-BA40-4B2DA68F7A87}" type="presOf" srcId="{318DFA29-04DF-44F7-AA94-06ED26229E51}" destId="{90F8BB03-38A0-4A64-980C-A1CA8B072D64}" srcOrd="0" destOrd="0" presId="urn:microsoft.com/office/officeart/2005/8/layout/hierarchy3"/>
    <dgm:cxn modelId="{AE36EDF2-0E25-4FE1-8211-8DDD12A28065}" srcId="{1F629303-54DC-4838-B8B8-91592EF7323D}" destId="{91B44C40-316D-4311-AF57-EBF45D7A30F4}" srcOrd="2" destOrd="0" parTransId="{313ED4C8-F074-48FC-BBC0-A651BD8CE8D7}" sibTransId="{81047836-F6B5-445C-AAAA-E9ABAA5FC2F8}"/>
    <dgm:cxn modelId="{182516F3-568E-472B-983F-BEAE45BDF1F9}" type="presOf" srcId="{EEF85C04-CC62-4EDC-BAD7-D11AB402A2CD}" destId="{8FDD3C6A-8F3D-41E4-BD4B-4ED11BAEE65C}" srcOrd="0" destOrd="0" presId="urn:microsoft.com/office/officeart/2005/8/layout/hierarchy3"/>
    <dgm:cxn modelId="{7511BAF6-E1C3-435C-9543-E24932F3CDE7}" srcId="{93D050E4-9A61-496F-B8E7-0C82EB1D5CE4}" destId="{E259F2D5-7EAB-4AE8-816A-9DA7B81CDE90}" srcOrd="3" destOrd="0" parTransId="{6F54F84A-270E-4A16-AA8B-4552A2C55B68}" sibTransId="{DCA003D0-05A8-4BF3-9355-AFC31CE087A2}"/>
    <dgm:cxn modelId="{F7CB97F9-156B-4033-8218-57EA354BDB87}" type="presOf" srcId="{61D34076-39F6-4961-9226-0CB9431B687F}" destId="{3E8E0E34-9352-4557-9B10-1ED252FCAA02}" srcOrd="0" destOrd="0" presId="urn:microsoft.com/office/officeart/2005/8/layout/hierarchy3"/>
    <dgm:cxn modelId="{299E83F7-34E7-44E7-926D-2FB1F69E95FE}" type="presParOf" srcId="{0E1E42AA-BF6E-412D-86E9-EF18E87E46E9}" destId="{985FC4DF-7B45-4A7E-A601-5C3F6300E221}" srcOrd="0" destOrd="0" presId="urn:microsoft.com/office/officeart/2005/8/layout/hierarchy3"/>
    <dgm:cxn modelId="{6C811E92-15B8-447A-947D-08A2574BDFEB}" type="presParOf" srcId="{985FC4DF-7B45-4A7E-A601-5C3F6300E221}" destId="{CA5FD31C-6CE6-4EC2-9D1E-C8392CC82DBC}" srcOrd="0" destOrd="0" presId="urn:microsoft.com/office/officeart/2005/8/layout/hierarchy3"/>
    <dgm:cxn modelId="{A062139C-F90A-48D5-A3F8-C9120206D069}" type="presParOf" srcId="{CA5FD31C-6CE6-4EC2-9D1E-C8392CC82DBC}" destId="{F724ED66-7408-4514-8A99-1C3281531606}" srcOrd="0" destOrd="0" presId="urn:microsoft.com/office/officeart/2005/8/layout/hierarchy3"/>
    <dgm:cxn modelId="{A939DF57-B910-4292-9DB2-64FE221CCE00}" type="presParOf" srcId="{CA5FD31C-6CE6-4EC2-9D1E-C8392CC82DBC}" destId="{BB068FCB-9C8C-446B-AA1B-45BFB3CA9766}" srcOrd="1" destOrd="0" presId="urn:microsoft.com/office/officeart/2005/8/layout/hierarchy3"/>
    <dgm:cxn modelId="{175495F3-B0A2-44F2-A96B-5971B4E49BD3}" type="presParOf" srcId="{985FC4DF-7B45-4A7E-A601-5C3F6300E221}" destId="{2739350A-446C-4F14-BFB9-4BD07208695C}" srcOrd="1" destOrd="0" presId="urn:microsoft.com/office/officeart/2005/8/layout/hierarchy3"/>
    <dgm:cxn modelId="{329C1AC5-A3C8-439A-B899-BD1EAD58780A}" type="presParOf" srcId="{2739350A-446C-4F14-BFB9-4BD07208695C}" destId="{8FDD3C6A-8F3D-41E4-BD4B-4ED11BAEE65C}" srcOrd="0" destOrd="0" presId="urn:microsoft.com/office/officeart/2005/8/layout/hierarchy3"/>
    <dgm:cxn modelId="{0BB01940-EBBB-438A-85A9-7BCF003E9C26}" type="presParOf" srcId="{2739350A-446C-4F14-BFB9-4BD07208695C}" destId="{5414AC56-3A27-454E-89F0-9EC3AED541F1}" srcOrd="1" destOrd="0" presId="urn:microsoft.com/office/officeart/2005/8/layout/hierarchy3"/>
    <dgm:cxn modelId="{3F3CC98B-638D-4651-8E54-E72479B7ED5F}" type="presParOf" srcId="{2739350A-446C-4F14-BFB9-4BD07208695C}" destId="{BBF31EA0-D9FA-4B9F-80C6-563BF869348A}" srcOrd="2" destOrd="0" presId="urn:microsoft.com/office/officeart/2005/8/layout/hierarchy3"/>
    <dgm:cxn modelId="{8D773911-E291-4013-95FE-CEB8E8131179}" type="presParOf" srcId="{2739350A-446C-4F14-BFB9-4BD07208695C}" destId="{3E8E0E34-9352-4557-9B10-1ED252FCAA02}" srcOrd="3" destOrd="0" presId="urn:microsoft.com/office/officeart/2005/8/layout/hierarchy3"/>
    <dgm:cxn modelId="{54A2DFA4-56C0-4533-874B-15576F2F0C5E}" type="presParOf" srcId="{2739350A-446C-4F14-BFB9-4BD07208695C}" destId="{B7961D5C-5264-49FB-B8A6-73C349329051}" srcOrd="4" destOrd="0" presId="urn:microsoft.com/office/officeart/2005/8/layout/hierarchy3"/>
    <dgm:cxn modelId="{5BC6D2F4-31ED-4F4E-A968-500F7D5F6D42}" type="presParOf" srcId="{2739350A-446C-4F14-BFB9-4BD07208695C}" destId="{9C1AEBF9-9157-4EEE-AA75-55F8B55E4720}" srcOrd="5" destOrd="0" presId="urn:microsoft.com/office/officeart/2005/8/layout/hierarchy3"/>
    <dgm:cxn modelId="{03D1A142-9AAC-4350-9C68-56A5A8DB57C6}" type="presParOf" srcId="{0E1E42AA-BF6E-412D-86E9-EF18E87E46E9}" destId="{3C304AA5-918B-46B6-8F11-92037E444CF3}" srcOrd="1" destOrd="0" presId="urn:microsoft.com/office/officeart/2005/8/layout/hierarchy3"/>
    <dgm:cxn modelId="{70FA05AF-48FA-4BD1-AF9D-59FA4A9F31B9}" type="presParOf" srcId="{3C304AA5-918B-46B6-8F11-92037E444CF3}" destId="{5D892DFA-C542-4AEC-A92E-AACD61669F7A}" srcOrd="0" destOrd="0" presId="urn:microsoft.com/office/officeart/2005/8/layout/hierarchy3"/>
    <dgm:cxn modelId="{83370423-F053-44DE-B613-363B0B2A7EC1}" type="presParOf" srcId="{5D892DFA-C542-4AEC-A92E-AACD61669F7A}" destId="{F2653135-2CBA-482D-A288-39CBBF030FB8}" srcOrd="0" destOrd="0" presId="urn:microsoft.com/office/officeart/2005/8/layout/hierarchy3"/>
    <dgm:cxn modelId="{6F317051-5A8C-428F-94A4-9697C6034E37}" type="presParOf" srcId="{5D892DFA-C542-4AEC-A92E-AACD61669F7A}" destId="{17042380-C620-4E15-8CF6-E07E596BFF99}" srcOrd="1" destOrd="0" presId="urn:microsoft.com/office/officeart/2005/8/layout/hierarchy3"/>
    <dgm:cxn modelId="{4E7ED535-8092-4830-8C44-BBA06031467D}" type="presParOf" srcId="{3C304AA5-918B-46B6-8F11-92037E444CF3}" destId="{3B1DF706-00F9-4D94-8AC4-EA4F2E4E8816}" srcOrd="1" destOrd="0" presId="urn:microsoft.com/office/officeart/2005/8/layout/hierarchy3"/>
    <dgm:cxn modelId="{934E8A23-3D7F-49A8-BCAD-B3A0E662CAF0}" type="presParOf" srcId="{3B1DF706-00F9-4D94-8AC4-EA4F2E4E8816}" destId="{793F0947-3109-4513-B2CE-F8257FD00830}" srcOrd="0" destOrd="0" presId="urn:microsoft.com/office/officeart/2005/8/layout/hierarchy3"/>
    <dgm:cxn modelId="{D3A87449-B78A-4ACB-9C8C-11D0A35CF2ED}" type="presParOf" srcId="{3B1DF706-00F9-4D94-8AC4-EA4F2E4E8816}" destId="{239E2C03-1EB5-446C-96A0-2CA580B1C699}" srcOrd="1" destOrd="0" presId="urn:microsoft.com/office/officeart/2005/8/layout/hierarchy3"/>
    <dgm:cxn modelId="{2197C8DE-0549-4705-A98B-EAA58349D104}" type="presParOf" srcId="{3B1DF706-00F9-4D94-8AC4-EA4F2E4E8816}" destId="{AB90CF40-6B94-49F6-8E86-8E259AEC5A02}" srcOrd="2" destOrd="0" presId="urn:microsoft.com/office/officeart/2005/8/layout/hierarchy3"/>
    <dgm:cxn modelId="{C5BD7124-4369-4B8B-B1E3-62B872987173}" type="presParOf" srcId="{3B1DF706-00F9-4D94-8AC4-EA4F2E4E8816}" destId="{B6F70597-0EFB-410F-8F61-DAB3A6260CA3}" srcOrd="3" destOrd="0" presId="urn:microsoft.com/office/officeart/2005/8/layout/hierarchy3"/>
    <dgm:cxn modelId="{2F7236F6-FEF3-4FEE-9E31-27869F45E7DC}" type="presParOf" srcId="{3B1DF706-00F9-4D94-8AC4-EA4F2E4E8816}" destId="{35B0EDAE-4772-4D1F-BF0D-305B75E95CBE}" srcOrd="4" destOrd="0" presId="urn:microsoft.com/office/officeart/2005/8/layout/hierarchy3"/>
    <dgm:cxn modelId="{63CEC37C-9A3D-4D76-BB56-F6152F3BB608}" type="presParOf" srcId="{3B1DF706-00F9-4D94-8AC4-EA4F2E4E8816}" destId="{77A225C0-261B-4D66-89E5-B01B403D26E0}" srcOrd="5" destOrd="0" presId="urn:microsoft.com/office/officeart/2005/8/layout/hierarchy3"/>
    <dgm:cxn modelId="{600AEB44-C544-483F-8E30-89F9EDBF5BE5}" type="presParOf" srcId="{0E1E42AA-BF6E-412D-86E9-EF18E87E46E9}" destId="{253B5EAC-928E-4700-89D5-D899FDC5B0F1}" srcOrd="2" destOrd="0" presId="urn:microsoft.com/office/officeart/2005/8/layout/hierarchy3"/>
    <dgm:cxn modelId="{6F39C5A2-C26C-4564-8BBF-B3445D256127}" type="presParOf" srcId="{253B5EAC-928E-4700-89D5-D899FDC5B0F1}" destId="{029D61BF-A8C4-4B56-9E06-E58F7D078FA8}" srcOrd="0" destOrd="0" presId="urn:microsoft.com/office/officeart/2005/8/layout/hierarchy3"/>
    <dgm:cxn modelId="{B47E523D-819F-4B2B-878B-03F20D32175F}" type="presParOf" srcId="{029D61BF-A8C4-4B56-9E06-E58F7D078FA8}" destId="{4673D312-2CA4-49F6-976E-B7D1360329A4}" srcOrd="0" destOrd="0" presId="urn:microsoft.com/office/officeart/2005/8/layout/hierarchy3"/>
    <dgm:cxn modelId="{C174BB9D-1010-4515-94BE-E6E45A37F2BB}" type="presParOf" srcId="{029D61BF-A8C4-4B56-9E06-E58F7D078FA8}" destId="{82AE8F7A-B705-4D8A-ACE8-25BDEF23CF7C}" srcOrd="1" destOrd="0" presId="urn:microsoft.com/office/officeart/2005/8/layout/hierarchy3"/>
    <dgm:cxn modelId="{1A7E69A1-6C74-4497-A4B5-07C6E0D17C8F}" type="presParOf" srcId="{253B5EAC-928E-4700-89D5-D899FDC5B0F1}" destId="{54C1AEF8-6CAF-418F-82C5-F003549DFB63}" srcOrd="1" destOrd="0" presId="urn:microsoft.com/office/officeart/2005/8/layout/hierarchy3"/>
    <dgm:cxn modelId="{89EAE575-9093-4189-BA67-8B7EC4B23AF1}" type="presParOf" srcId="{54C1AEF8-6CAF-418F-82C5-F003549DFB63}" destId="{C7877BBA-C684-4A62-84B6-63950E2E0F64}" srcOrd="0" destOrd="0" presId="urn:microsoft.com/office/officeart/2005/8/layout/hierarchy3"/>
    <dgm:cxn modelId="{472AF245-E6F5-4FDD-BFD4-6C8141AD85A8}" type="presParOf" srcId="{54C1AEF8-6CAF-418F-82C5-F003549DFB63}" destId="{EA6D575F-3D0E-4F75-B779-2D11A9C3968E}" srcOrd="1" destOrd="0" presId="urn:microsoft.com/office/officeart/2005/8/layout/hierarchy3"/>
    <dgm:cxn modelId="{06F38B17-D89B-4274-AF3D-F14524848445}" type="presParOf" srcId="{54C1AEF8-6CAF-418F-82C5-F003549DFB63}" destId="{90F8BB03-38A0-4A64-980C-A1CA8B072D64}" srcOrd="2" destOrd="0" presId="urn:microsoft.com/office/officeart/2005/8/layout/hierarchy3"/>
    <dgm:cxn modelId="{2BDAE8B7-C62B-4C6E-A0BA-A7562475B49E}" type="presParOf" srcId="{54C1AEF8-6CAF-418F-82C5-F003549DFB63}" destId="{06935463-33D4-40CA-A861-68C50AE2BBCF}" srcOrd="3" destOrd="0" presId="urn:microsoft.com/office/officeart/2005/8/layout/hierarchy3"/>
    <dgm:cxn modelId="{73513916-3CD0-4A0E-A314-E449CD1B006F}" type="presParOf" srcId="{54C1AEF8-6CAF-418F-82C5-F003549DFB63}" destId="{3DF5C965-E83B-4997-9B76-67893CD0DCE0}" srcOrd="4" destOrd="0" presId="urn:microsoft.com/office/officeart/2005/8/layout/hierarchy3"/>
    <dgm:cxn modelId="{4B329AD3-20A0-40FC-A540-E85A0FD6BB51}" type="presParOf" srcId="{54C1AEF8-6CAF-418F-82C5-F003549DFB63}" destId="{A4E1A5C4-5BC4-482F-889A-9623F703B9AE}" srcOrd="5" destOrd="0" presId="urn:microsoft.com/office/officeart/2005/8/layout/hierarchy3"/>
    <dgm:cxn modelId="{B15B820A-A3CD-431C-A384-7D351C758768}" type="presParOf" srcId="{0E1E42AA-BF6E-412D-86E9-EF18E87E46E9}" destId="{999FAE2D-8D77-4BC8-88D8-84B8E45681AC}" srcOrd="3" destOrd="0" presId="urn:microsoft.com/office/officeart/2005/8/layout/hierarchy3"/>
    <dgm:cxn modelId="{FF61D603-7650-4C55-914D-83438B1ACF46}" type="presParOf" srcId="{999FAE2D-8D77-4BC8-88D8-84B8E45681AC}" destId="{DEC97C3C-BC2C-44F7-A6B5-DD0DFCE20F1A}" srcOrd="0" destOrd="0" presId="urn:microsoft.com/office/officeart/2005/8/layout/hierarchy3"/>
    <dgm:cxn modelId="{51293E76-F443-4F3D-9FD4-4E18402D938C}" type="presParOf" srcId="{DEC97C3C-BC2C-44F7-A6B5-DD0DFCE20F1A}" destId="{C2ADC61C-44B3-4228-9055-48E1F5C6CE36}" srcOrd="0" destOrd="0" presId="urn:microsoft.com/office/officeart/2005/8/layout/hierarchy3"/>
    <dgm:cxn modelId="{5170FB9D-AC50-44AC-A7C4-D3754E089F23}" type="presParOf" srcId="{DEC97C3C-BC2C-44F7-A6B5-DD0DFCE20F1A}" destId="{678469EA-2C4E-4DAE-B765-E55D082A76FD}" srcOrd="1" destOrd="0" presId="urn:microsoft.com/office/officeart/2005/8/layout/hierarchy3"/>
    <dgm:cxn modelId="{67A77464-FD79-45DE-B7C2-1DB01BDF7779}" type="presParOf" srcId="{999FAE2D-8D77-4BC8-88D8-84B8E45681AC}" destId="{1722F521-BDDC-43E7-A703-2ECCA7D85E75}" srcOrd="1" destOrd="0" presId="urn:microsoft.com/office/officeart/2005/8/layout/hierarchy3"/>
    <dgm:cxn modelId="{8703EF02-33F5-46BC-A6C1-F405ED1CA255}" type="presParOf" srcId="{1722F521-BDDC-43E7-A703-2ECCA7D85E75}" destId="{18469493-3686-4AB5-A77C-981346893B24}" srcOrd="0" destOrd="0" presId="urn:microsoft.com/office/officeart/2005/8/layout/hierarchy3"/>
    <dgm:cxn modelId="{946F5712-0C73-405E-A3EB-466FB6B157DE}" type="presParOf" srcId="{1722F521-BDDC-43E7-A703-2ECCA7D85E75}" destId="{02906133-3798-4575-AA6B-371C0576D23D}" srcOrd="1" destOrd="0" presId="urn:microsoft.com/office/officeart/2005/8/layout/hierarchy3"/>
    <dgm:cxn modelId="{D48D8F53-46C1-4D0A-99CE-17057C4AEBF8}" type="presParOf" srcId="{1722F521-BDDC-43E7-A703-2ECCA7D85E75}" destId="{CD803FD4-2B97-415B-BB7A-C3EB9BCE8FB9}" srcOrd="2" destOrd="0" presId="urn:microsoft.com/office/officeart/2005/8/layout/hierarchy3"/>
    <dgm:cxn modelId="{B08A72E0-8073-4315-AB5E-21D6911CDCF3}" type="presParOf" srcId="{1722F521-BDDC-43E7-A703-2ECCA7D85E75}" destId="{00267D26-83AB-43AB-B971-6ECF47CDD779}" srcOrd="3" destOrd="0" presId="urn:microsoft.com/office/officeart/2005/8/layout/hierarchy3"/>
    <dgm:cxn modelId="{A0555F8A-E64E-4217-9B0B-4873F5601685}" type="presParOf" srcId="{1722F521-BDDC-43E7-A703-2ECCA7D85E75}" destId="{C8E0F939-B605-4438-AFB6-43B4CA6EB448}" srcOrd="4" destOrd="0" presId="urn:microsoft.com/office/officeart/2005/8/layout/hierarchy3"/>
    <dgm:cxn modelId="{969F263A-10D7-44E7-8595-6F03049FF60F}" type="presParOf" srcId="{1722F521-BDDC-43E7-A703-2ECCA7D85E75}" destId="{45385B04-517B-432B-AF7D-65A236A3699A}" srcOrd="5" destOrd="0" presId="urn:microsoft.com/office/officeart/2005/8/layout/hierarchy3"/>
    <dgm:cxn modelId="{201B9F2B-2074-427D-B2D8-8C96E6148DC7}" type="presParOf" srcId="{0E1E42AA-BF6E-412D-86E9-EF18E87E46E9}" destId="{8B49F69E-179F-4B93-9A08-9D14E3299470}" srcOrd="4" destOrd="0" presId="urn:microsoft.com/office/officeart/2005/8/layout/hierarchy3"/>
    <dgm:cxn modelId="{B27640C1-9CFE-4671-978A-0D7B842C3AF3}" type="presParOf" srcId="{8B49F69E-179F-4B93-9A08-9D14E3299470}" destId="{A71B9945-97FF-4E5F-9A6F-5A7F40712389}" srcOrd="0" destOrd="0" presId="urn:microsoft.com/office/officeart/2005/8/layout/hierarchy3"/>
    <dgm:cxn modelId="{2EC7A2AA-ABD8-4F53-9DDD-BE052CD10530}" type="presParOf" srcId="{A71B9945-97FF-4E5F-9A6F-5A7F40712389}" destId="{5C71880B-2110-45E2-AEA2-72074DABC6BA}" srcOrd="0" destOrd="0" presId="urn:microsoft.com/office/officeart/2005/8/layout/hierarchy3"/>
    <dgm:cxn modelId="{B818F4DA-08A2-4713-AFDF-E4A2F97DC8C3}" type="presParOf" srcId="{A71B9945-97FF-4E5F-9A6F-5A7F40712389}" destId="{60A9E031-26B5-469C-8293-D2CEBA1E354B}" srcOrd="1" destOrd="0" presId="urn:microsoft.com/office/officeart/2005/8/layout/hierarchy3"/>
    <dgm:cxn modelId="{3BD8519B-F486-495F-8F88-3E4788CCB465}" type="presParOf" srcId="{8B49F69E-179F-4B93-9A08-9D14E3299470}" destId="{8B71C0AB-C8A1-4944-A7E5-28DB80C5157A}" srcOrd="1" destOrd="0" presId="urn:microsoft.com/office/officeart/2005/8/layout/hierarchy3"/>
    <dgm:cxn modelId="{F2FE3F4F-FF11-4CF0-8283-EEEBC1B9A35C}" type="presParOf" srcId="{8B71C0AB-C8A1-4944-A7E5-28DB80C5157A}" destId="{D4043E60-6BE3-468A-9124-9B11ABC82A5B}" srcOrd="0" destOrd="0" presId="urn:microsoft.com/office/officeart/2005/8/layout/hierarchy3"/>
    <dgm:cxn modelId="{68113C68-C074-4D76-B0B1-BF5E8DBF2025}" type="presParOf" srcId="{8B71C0AB-C8A1-4944-A7E5-28DB80C5157A}" destId="{28E39814-31B6-45CF-A39C-04855F667556}" srcOrd="1" destOrd="0" presId="urn:microsoft.com/office/officeart/2005/8/layout/hierarchy3"/>
    <dgm:cxn modelId="{41D6FFA1-7898-4094-BBBB-93783820381D}" type="presParOf" srcId="{8B71C0AB-C8A1-4944-A7E5-28DB80C5157A}" destId="{42ABAEDA-88BD-4ABE-9085-A8BC7048771B}" srcOrd="2" destOrd="0" presId="urn:microsoft.com/office/officeart/2005/8/layout/hierarchy3"/>
    <dgm:cxn modelId="{BBC785BF-3482-43E3-ADAB-FA341BD61597}" type="presParOf" srcId="{8B71C0AB-C8A1-4944-A7E5-28DB80C5157A}" destId="{F66290C5-FDC2-4EDB-ADA9-174F481A3143}" srcOrd="3" destOrd="0" presId="urn:microsoft.com/office/officeart/2005/8/layout/hierarchy3"/>
    <dgm:cxn modelId="{A650C137-220A-40C7-B6C0-2F566FE11764}" type="presParOf" srcId="{8B71C0AB-C8A1-4944-A7E5-28DB80C5157A}" destId="{D3B1E099-F06F-423B-B7FE-B66DBE782BE4}" srcOrd="4" destOrd="0" presId="urn:microsoft.com/office/officeart/2005/8/layout/hierarchy3"/>
    <dgm:cxn modelId="{F4030BB4-CFD3-4424-B5E0-D8327A5DD3AD}" type="presParOf" srcId="{8B71C0AB-C8A1-4944-A7E5-28DB80C5157A}" destId="{23FB6146-EA80-434E-A046-D0C21100478A}"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r="http://schemas.openxmlformats.org/officeDocument/2006/relationships" xmlns:a14="http://schemas.microsoft.com/office/drawing/2010/main" xmlns:asvg="http://schemas.microsoft.com/office/drawing/2016/SVG/main" xmlns:dgm="http://schemas.openxmlformats.org/drawingml/2006/diagram" xmlns:dsp="http://schemas.microsoft.com/office/drawing/2008/diagram" xmlns:a="http://schemas.openxmlformats.org/drawingml/2006/main">
  <dsp:spTree>
    <dsp:nvGrpSpPr>
      <dsp:cNvPr id="0" name=""/>
      <dsp:cNvGrpSpPr/>
    </dsp:nvGrpSpPr>
    <dsp:grpSpPr/>
    <dsp:sp modelId="{48F7C3ED-0076-4EB3-B04F-8C2A50E5E97E}">
      <dsp:nvSpPr>
        <dsp:cNvPr id="0" name=""/>
        <dsp:cNvSpPr/>
      </dsp:nvSpPr>
      <dsp:spPr>
        <a:xfrm>
          <a:off x="455703" y="454045"/>
          <a:ext cx="741972" cy="7419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200C91B-CF4D-40D8-82F1-507108B9D8C5}">
      <dsp:nvSpPr>
        <dsp:cNvPr id="0" name=""/>
        <dsp:cNvSpPr/>
      </dsp:nvSpPr>
      <dsp:spPr>
        <a:xfrm>
          <a:off x="2275" y="1477152"/>
          <a:ext cx="1648828" cy="659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Back office administration</a:t>
          </a:r>
        </a:p>
      </dsp:txBody>
      <dsp:txXfrm>
        <a:off x="2275" y="1477152"/>
        <a:ext cx="1648828" cy="659531"/>
      </dsp:txXfrm>
    </dsp:sp>
    <dsp:sp modelId="{6227BD21-DC63-4125-8B8B-4E1B89D95B89}">
      <dsp:nvSpPr>
        <dsp:cNvPr id="0" name=""/>
        <dsp:cNvSpPr/>
      </dsp:nvSpPr>
      <dsp:spPr>
        <a:xfrm>
          <a:off x="2393076" y="454045"/>
          <a:ext cx="741972" cy="7419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C8601B9-28DF-46B6-BFF1-44348D61EF49}">
      <dsp:nvSpPr>
        <dsp:cNvPr id="0" name=""/>
        <dsp:cNvSpPr/>
      </dsp:nvSpPr>
      <dsp:spPr>
        <a:xfrm>
          <a:off x="1939648" y="1477152"/>
          <a:ext cx="1648828" cy="659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Compliance and risk management</a:t>
          </a:r>
        </a:p>
      </dsp:txBody>
      <dsp:txXfrm>
        <a:off x="1939648" y="1477152"/>
        <a:ext cx="1648828" cy="659531"/>
      </dsp:txXfrm>
    </dsp:sp>
    <dsp:sp modelId="{4CBFCE0E-5C6B-4460-A011-37FAC9719C3F}">
      <dsp:nvSpPr>
        <dsp:cNvPr id="0" name=""/>
        <dsp:cNvSpPr/>
      </dsp:nvSpPr>
      <dsp:spPr>
        <a:xfrm>
          <a:off x="4330449" y="454045"/>
          <a:ext cx="741972" cy="7419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662D540-9202-4DAD-AAEE-1F82E0E64843}">
      <dsp:nvSpPr>
        <dsp:cNvPr id="0" name=""/>
        <dsp:cNvSpPr/>
      </dsp:nvSpPr>
      <dsp:spPr>
        <a:xfrm>
          <a:off x="3877021" y="1477152"/>
          <a:ext cx="1648828" cy="659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Trade operations</a:t>
          </a:r>
        </a:p>
      </dsp:txBody>
      <dsp:txXfrm>
        <a:off x="3877021" y="1477152"/>
        <a:ext cx="1648828" cy="659531"/>
      </dsp:txXfrm>
    </dsp:sp>
    <dsp:sp modelId="{2222B061-20A2-4B37-8FEF-E64C2E009CC7}">
      <dsp:nvSpPr>
        <dsp:cNvPr id="0" name=""/>
        <dsp:cNvSpPr/>
      </dsp:nvSpPr>
      <dsp:spPr>
        <a:xfrm>
          <a:off x="6267822" y="454045"/>
          <a:ext cx="741972" cy="74197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FA5F541-F4E7-4A1E-A6E1-40E99390B04C}">
      <dsp:nvSpPr>
        <dsp:cNvPr id="0" name=""/>
        <dsp:cNvSpPr/>
      </dsp:nvSpPr>
      <dsp:spPr>
        <a:xfrm>
          <a:off x="5814394" y="1477152"/>
          <a:ext cx="1648828" cy="659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Investment advice and financial planning</a:t>
          </a:r>
        </a:p>
      </dsp:txBody>
      <dsp:txXfrm>
        <a:off x="5814394" y="1477152"/>
        <a:ext cx="1648828" cy="659531"/>
      </dsp:txXfrm>
    </dsp:sp>
    <dsp:sp modelId="{E2B59D84-BB0A-43C6-BA9E-57A222C1FAC3}">
      <dsp:nvSpPr>
        <dsp:cNvPr id="0" name=""/>
        <dsp:cNvSpPr/>
      </dsp:nvSpPr>
      <dsp:spPr>
        <a:xfrm>
          <a:off x="1424389" y="2548890"/>
          <a:ext cx="741972" cy="741972"/>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F9A8196-1F33-4EDF-A929-C0ED24C18906}">
      <dsp:nvSpPr>
        <dsp:cNvPr id="0" name=""/>
        <dsp:cNvSpPr/>
      </dsp:nvSpPr>
      <dsp:spPr>
        <a:xfrm>
          <a:off x="970961" y="3571997"/>
          <a:ext cx="1648828" cy="659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Portfolio management</a:t>
          </a:r>
        </a:p>
      </dsp:txBody>
      <dsp:txXfrm>
        <a:off x="970961" y="3571997"/>
        <a:ext cx="1648828" cy="659531"/>
      </dsp:txXfrm>
    </dsp:sp>
    <dsp:sp modelId="{3315E656-6CA3-4D8B-9186-7B6C22B8B6F0}">
      <dsp:nvSpPr>
        <dsp:cNvPr id="0" name=""/>
        <dsp:cNvSpPr/>
      </dsp:nvSpPr>
      <dsp:spPr>
        <a:xfrm>
          <a:off x="3361762" y="2548890"/>
          <a:ext cx="741972" cy="74197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BB0914C-0A9D-453A-844B-8140C17710B6}">
      <dsp:nvSpPr>
        <dsp:cNvPr id="0" name=""/>
        <dsp:cNvSpPr/>
      </dsp:nvSpPr>
      <dsp:spPr>
        <a:xfrm>
          <a:off x="2908334" y="3571997"/>
          <a:ext cx="1648828" cy="659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Client communications and support</a:t>
          </a:r>
        </a:p>
      </dsp:txBody>
      <dsp:txXfrm>
        <a:off x="2908334" y="3571997"/>
        <a:ext cx="1648828" cy="659531"/>
      </dsp:txXfrm>
    </dsp:sp>
    <dsp:sp modelId="{6D141CEB-8F70-4A20-96B5-10B19B224909}">
      <dsp:nvSpPr>
        <dsp:cNvPr id="0" name=""/>
        <dsp:cNvSpPr/>
      </dsp:nvSpPr>
      <dsp:spPr>
        <a:xfrm>
          <a:off x="5299135" y="2548890"/>
          <a:ext cx="741972" cy="74197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A8B23C2-7FD1-4E76-AAE1-54EE62A8CCD6}">
      <dsp:nvSpPr>
        <dsp:cNvPr id="0" name=""/>
        <dsp:cNvSpPr/>
      </dsp:nvSpPr>
      <dsp:spPr>
        <a:xfrm>
          <a:off x="4845707" y="3571997"/>
          <a:ext cx="1648828" cy="659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Marketing</a:t>
          </a:r>
        </a:p>
      </dsp:txBody>
      <dsp:txXfrm>
        <a:off x="4845707" y="3571997"/>
        <a:ext cx="1648828" cy="6595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24ED66-7408-4514-8A99-1C3281531606}">
      <dsp:nvSpPr>
        <dsp:cNvPr id="0" name=""/>
        <dsp:cNvSpPr/>
      </dsp:nvSpPr>
      <dsp:spPr>
        <a:xfrm>
          <a:off x="4056" y="1298346"/>
          <a:ext cx="1383209" cy="6916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Data Related Risks</a:t>
          </a:r>
        </a:p>
      </dsp:txBody>
      <dsp:txXfrm>
        <a:off x="24312" y="1318602"/>
        <a:ext cx="1342697" cy="651092"/>
      </dsp:txXfrm>
    </dsp:sp>
    <dsp:sp modelId="{8FDD3C6A-8F3D-41E4-BD4B-4ED11BAEE65C}">
      <dsp:nvSpPr>
        <dsp:cNvPr id="0" name=""/>
        <dsp:cNvSpPr/>
      </dsp:nvSpPr>
      <dsp:spPr>
        <a:xfrm>
          <a:off x="142377" y="1989951"/>
          <a:ext cx="138320" cy="518703"/>
        </a:xfrm>
        <a:custGeom>
          <a:avLst/>
          <a:gdLst/>
          <a:ahLst/>
          <a:cxnLst/>
          <a:rect l="0" t="0" r="0" b="0"/>
          <a:pathLst>
            <a:path>
              <a:moveTo>
                <a:pt x="0" y="0"/>
              </a:moveTo>
              <a:lnTo>
                <a:pt x="0" y="518703"/>
              </a:lnTo>
              <a:lnTo>
                <a:pt x="138320" y="5187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14AC56-3A27-454E-89F0-9EC3AED541F1}">
      <dsp:nvSpPr>
        <dsp:cNvPr id="0" name=""/>
        <dsp:cNvSpPr/>
      </dsp:nvSpPr>
      <dsp:spPr>
        <a:xfrm>
          <a:off x="280698" y="2162852"/>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Confidentiality</a:t>
          </a:r>
        </a:p>
      </dsp:txBody>
      <dsp:txXfrm>
        <a:off x="300954" y="2183108"/>
        <a:ext cx="1066055" cy="651092"/>
      </dsp:txXfrm>
    </dsp:sp>
    <dsp:sp modelId="{BBF31EA0-D9FA-4B9F-80C6-563BF869348A}">
      <dsp:nvSpPr>
        <dsp:cNvPr id="0" name=""/>
        <dsp:cNvSpPr/>
      </dsp:nvSpPr>
      <dsp:spPr>
        <a:xfrm>
          <a:off x="142377" y="1989951"/>
          <a:ext cx="138320" cy="1383209"/>
        </a:xfrm>
        <a:custGeom>
          <a:avLst/>
          <a:gdLst/>
          <a:ahLst/>
          <a:cxnLst/>
          <a:rect l="0" t="0" r="0" b="0"/>
          <a:pathLst>
            <a:path>
              <a:moveTo>
                <a:pt x="0" y="0"/>
              </a:moveTo>
              <a:lnTo>
                <a:pt x="0" y="1383209"/>
              </a:lnTo>
              <a:lnTo>
                <a:pt x="138320" y="13832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8E0E34-9352-4557-9B10-1ED252FCAA02}">
      <dsp:nvSpPr>
        <dsp:cNvPr id="0" name=""/>
        <dsp:cNvSpPr/>
      </dsp:nvSpPr>
      <dsp:spPr>
        <a:xfrm>
          <a:off x="280698" y="3027358"/>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Data Quality</a:t>
          </a:r>
        </a:p>
      </dsp:txBody>
      <dsp:txXfrm>
        <a:off x="300954" y="3047614"/>
        <a:ext cx="1066055" cy="651092"/>
      </dsp:txXfrm>
    </dsp:sp>
    <dsp:sp modelId="{B7961D5C-5264-49FB-B8A6-73C349329051}">
      <dsp:nvSpPr>
        <dsp:cNvPr id="0" name=""/>
        <dsp:cNvSpPr/>
      </dsp:nvSpPr>
      <dsp:spPr>
        <a:xfrm>
          <a:off x="142377" y="1989951"/>
          <a:ext cx="138320" cy="2247715"/>
        </a:xfrm>
        <a:custGeom>
          <a:avLst/>
          <a:gdLst/>
          <a:ahLst/>
          <a:cxnLst/>
          <a:rect l="0" t="0" r="0" b="0"/>
          <a:pathLst>
            <a:path>
              <a:moveTo>
                <a:pt x="0" y="0"/>
              </a:moveTo>
              <a:lnTo>
                <a:pt x="0" y="2247715"/>
              </a:lnTo>
              <a:lnTo>
                <a:pt x="138320" y="22477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1AEBF9-9157-4EEE-AA75-55F8B55E4720}">
      <dsp:nvSpPr>
        <dsp:cNvPr id="0" name=""/>
        <dsp:cNvSpPr/>
      </dsp:nvSpPr>
      <dsp:spPr>
        <a:xfrm>
          <a:off x="280698" y="3891864"/>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Intellectual Property</a:t>
          </a:r>
        </a:p>
      </dsp:txBody>
      <dsp:txXfrm>
        <a:off x="300954" y="3912120"/>
        <a:ext cx="1066055" cy="651092"/>
      </dsp:txXfrm>
    </dsp:sp>
    <dsp:sp modelId="{F2653135-2CBA-482D-A288-39CBBF030FB8}">
      <dsp:nvSpPr>
        <dsp:cNvPr id="0" name=""/>
        <dsp:cNvSpPr/>
      </dsp:nvSpPr>
      <dsp:spPr>
        <a:xfrm>
          <a:off x="1733068" y="1298346"/>
          <a:ext cx="1383209" cy="6916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AI/ML Attacks</a:t>
          </a:r>
        </a:p>
      </dsp:txBody>
      <dsp:txXfrm>
        <a:off x="1753324" y="1318602"/>
        <a:ext cx="1342697" cy="651092"/>
      </dsp:txXfrm>
    </dsp:sp>
    <dsp:sp modelId="{793F0947-3109-4513-B2CE-F8257FD00830}">
      <dsp:nvSpPr>
        <dsp:cNvPr id="0" name=""/>
        <dsp:cNvSpPr/>
      </dsp:nvSpPr>
      <dsp:spPr>
        <a:xfrm>
          <a:off x="1871389" y="1989951"/>
          <a:ext cx="138320" cy="518703"/>
        </a:xfrm>
        <a:custGeom>
          <a:avLst/>
          <a:gdLst/>
          <a:ahLst/>
          <a:cxnLst/>
          <a:rect l="0" t="0" r="0" b="0"/>
          <a:pathLst>
            <a:path>
              <a:moveTo>
                <a:pt x="0" y="0"/>
              </a:moveTo>
              <a:lnTo>
                <a:pt x="0" y="518703"/>
              </a:lnTo>
              <a:lnTo>
                <a:pt x="138320" y="5187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9E2C03-1EB5-446C-96A0-2CA580B1C699}">
      <dsp:nvSpPr>
        <dsp:cNvPr id="0" name=""/>
        <dsp:cNvSpPr/>
      </dsp:nvSpPr>
      <dsp:spPr>
        <a:xfrm>
          <a:off x="2009710" y="2162852"/>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Data Privacy Breach</a:t>
          </a:r>
        </a:p>
      </dsp:txBody>
      <dsp:txXfrm>
        <a:off x="2029966" y="2183108"/>
        <a:ext cx="1066055" cy="651092"/>
      </dsp:txXfrm>
    </dsp:sp>
    <dsp:sp modelId="{AB90CF40-6B94-49F6-8E86-8E259AEC5A02}">
      <dsp:nvSpPr>
        <dsp:cNvPr id="0" name=""/>
        <dsp:cNvSpPr/>
      </dsp:nvSpPr>
      <dsp:spPr>
        <a:xfrm>
          <a:off x="1871389" y="1989951"/>
          <a:ext cx="138320" cy="1383209"/>
        </a:xfrm>
        <a:custGeom>
          <a:avLst/>
          <a:gdLst/>
          <a:ahLst/>
          <a:cxnLst/>
          <a:rect l="0" t="0" r="0" b="0"/>
          <a:pathLst>
            <a:path>
              <a:moveTo>
                <a:pt x="0" y="0"/>
              </a:moveTo>
              <a:lnTo>
                <a:pt x="0" y="1383209"/>
              </a:lnTo>
              <a:lnTo>
                <a:pt x="138320" y="13832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F70597-0EFB-410F-8F61-DAB3A6260CA3}">
      <dsp:nvSpPr>
        <dsp:cNvPr id="0" name=""/>
        <dsp:cNvSpPr/>
      </dsp:nvSpPr>
      <dsp:spPr>
        <a:xfrm>
          <a:off x="2009710" y="3027358"/>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Training Data Poisoning</a:t>
          </a:r>
        </a:p>
      </dsp:txBody>
      <dsp:txXfrm>
        <a:off x="2029966" y="3047614"/>
        <a:ext cx="1066055" cy="651092"/>
      </dsp:txXfrm>
    </dsp:sp>
    <dsp:sp modelId="{35B0EDAE-4772-4D1F-BF0D-305B75E95CBE}">
      <dsp:nvSpPr>
        <dsp:cNvPr id="0" name=""/>
        <dsp:cNvSpPr/>
      </dsp:nvSpPr>
      <dsp:spPr>
        <a:xfrm>
          <a:off x="1871389" y="1989951"/>
          <a:ext cx="138320" cy="2247715"/>
        </a:xfrm>
        <a:custGeom>
          <a:avLst/>
          <a:gdLst/>
          <a:ahLst/>
          <a:cxnLst/>
          <a:rect l="0" t="0" r="0" b="0"/>
          <a:pathLst>
            <a:path>
              <a:moveTo>
                <a:pt x="0" y="0"/>
              </a:moveTo>
              <a:lnTo>
                <a:pt x="0" y="2247715"/>
              </a:lnTo>
              <a:lnTo>
                <a:pt x="138320" y="22477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A225C0-261B-4D66-89E5-B01B403D26E0}">
      <dsp:nvSpPr>
        <dsp:cNvPr id="0" name=""/>
        <dsp:cNvSpPr/>
      </dsp:nvSpPr>
      <dsp:spPr>
        <a:xfrm>
          <a:off x="2009710" y="3891864"/>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Adversarial Inputs</a:t>
          </a:r>
        </a:p>
      </dsp:txBody>
      <dsp:txXfrm>
        <a:off x="2029966" y="3912120"/>
        <a:ext cx="1066055" cy="651092"/>
      </dsp:txXfrm>
    </dsp:sp>
    <dsp:sp modelId="{4673D312-2CA4-49F6-976E-B7D1360329A4}">
      <dsp:nvSpPr>
        <dsp:cNvPr id="0" name=""/>
        <dsp:cNvSpPr/>
      </dsp:nvSpPr>
      <dsp:spPr>
        <a:xfrm>
          <a:off x="3462080" y="1298346"/>
          <a:ext cx="1383209" cy="6916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Testing and Trust</a:t>
          </a:r>
        </a:p>
      </dsp:txBody>
      <dsp:txXfrm>
        <a:off x="3482336" y="1318602"/>
        <a:ext cx="1342697" cy="651092"/>
      </dsp:txXfrm>
    </dsp:sp>
    <dsp:sp modelId="{C7877BBA-C684-4A62-84B6-63950E2E0F64}">
      <dsp:nvSpPr>
        <dsp:cNvPr id="0" name=""/>
        <dsp:cNvSpPr/>
      </dsp:nvSpPr>
      <dsp:spPr>
        <a:xfrm>
          <a:off x="3600401" y="1989951"/>
          <a:ext cx="138320" cy="518703"/>
        </a:xfrm>
        <a:custGeom>
          <a:avLst/>
          <a:gdLst/>
          <a:ahLst/>
          <a:cxnLst/>
          <a:rect l="0" t="0" r="0" b="0"/>
          <a:pathLst>
            <a:path>
              <a:moveTo>
                <a:pt x="0" y="0"/>
              </a:moveTo>
              <a:lnTo>
                <a:pt x="0" y="518703"/>
              </a:lnTo>
              <a:lnTo>
                <a:pt x="138320" y="5187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6D575F-3D0E-4F75-B779-2D11A9C3968E}">
      <dsp:nvSpPr>
        <dsp:cNvPr id="0" name=""/>
        <dsp:cNvSpPr/>
      </dsp:nvSpPr>
      <dsp:spPr>
        <a:xfrm>
          <a:off x="3738722" y="2162852"/>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Accuracy</a:t>
          </a:r>
        </a:p>
      </dsp:txBody>
      <dsp:txXfrm>
        <a:off x="3758978" y="2183108"/>
        <a:ext cx="1066055" cy="651092"/>
      </dsp:txXfrm>
    </dsp:sp>
    <dsp:sp modelId="{90F8BB03-38A0-4A64-980C-A1CA8B072D64}">
      <dsp:nvSpPr>
        <dsp:cNvPr id="0" name=""/>
        <dsp:cNvSpPr/>
      </dsp:nvSpPr>
      <dsp:spPr>
        <a:xfrm>
          <a:off x="3600401" y="1989951"/>
          <a:ext cx="138320" cy="1383209"/>
        </a:xfrm>
        <a:custGeom>
          <a:avLst/>
          <a:gdLst/>
          <a:ahLst/>
          <a:cxnLst/>
          <a:rect l="0" t="0" r="0" b="0"/>
          <a:pathLst>
            <a:path>
              <a:moveTo>
                <a:pt x="0" y="0"/>
              </a:moveTo>
              <a:lnTo>
                <a:pt x="0" y="1383209"/>
              </a:lnTo>
              <a:lnTo>
                <a:pt x="138320" y="13832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935463-33D4-40CA-A861-68C50AE2BBCF}">
      <dsp:nvSpPr>
        <dsp:cNvPr id="0" name=""/>
        <dsp:cNvSpPr/>
      </dsp:nvSpPr>
      <dsp:spPr>
        <a:xfrm>
          <a:off x="3738722" y="3027358"/>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Bias</a:t>
          </a:r>
        </a:p>
      </dsp:txBody>
      <dsp:txXfrm>
        <a:off x="3758978" y="3047614"/>
        <a:ext cx="1066055" cy="651092"/>
      </dsp:txXfrm>
    </dsp:sp>
    <dsp:sp modelId="{3DF5C965-E83B-4997-9B76-67893CD0DCE0}">
      <dsp:nvSpPr>
        <dsp:cNvPr id="0" name=""/>
        <dsp:cNvSpPr/>
      </dsp:nvSpPr>
      <dsp:spPr>
        <a:xfrm>
          <a:off x="3600401" y="1989951"/>
          <a:ext cx="138320" cy="2247715"/>
        </a:xfrm>
        <a:custGeom>
          <a:avLst/>
          <a:gdLst/>
          <a:ahLst/>
          <a:cxnLst/>
          <a:rect l="0" t="0" r="0" b="0"/>
          <a:pathLst>
            <a:path>
              <a:moveTo>
                <a:pt x="0" y="0"/>
              </a:moveTo>
              <a:lnTo>
                <a:pt x="0" y="2247715"/>
              </a:lnTo>
              <a:lnTo>
                <a:pt x="138320" y="22477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E1A5C4-5BC4-482F-889A-9623F703B9AE}">
      <dsp:nvSpPr>
        <dsp:cNvPr id="0" name=""/>
        <dsp:cNvSpPr/>
      </dsp:nvSpPr>
      <dsp:spPr>
        <a:xfrm>
          <a:off x="3738722" y="3891864"/>
          <a:ext cx="1359650"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Transparency</a:t>
          </a:r>
        </a:p>
      </dsp:txBody>
      <dsp:txXfrm>
        <a:off x="3758978" y="3912120"/>
        <a:ext cx="1319138" cy="651092"/>
      </dsp:txXfrm>
    </dsp:sp>
    <dsp:sp modelId="{C2ADC61C-44B3-4228-9055-48E1F5C6CE36}">
      <dsp:nvSpPr>
        <dsp:cNvPr id="0" name=""/>
        <dsp:cNvSpPr/>
      </dsp:nvSpPr>
      <dsp:spPr>
        <a:xfrm>
          <a:off x="5191092" y="1298346"/>
          <a:ext cx="1383209" cy="6916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Compliance</a:t>
          </a:r>
        </a:p>
      </dsp:txBody>
      <dsp:txXfrm>
        <a:off x="5211348" y="1318602"/>
        <a:ext cx="1342697" cy="651092"/>
      </dsp:txXfrm>
    </dsp:sp>
    <dsp:sp modelId="{18469493-3686-4AB5-A77C-981346893B24}">
      <dsp:nvSpPr>
        <dsp:cNvPr id="0" name=""/>
        <dsp:cNvSpPr/>
      </dsp:nvSpPr>
      <dsp:spPr>
        <a:xfrm>
          <a:off x="5329413" y="1989951"/>
          <a:ext cx="138320" cy="518703"/>
        </a:xfrm>
        <a:custGeom>
          <a:avLst/>
          <a:gdLst/>
          <a:ahLst/>
          <a:cxnLst/>
          <a:rect l="0" t="0" r="0" b="0"/>
          <a:pathLst>
            <a:path>
              <a:moveTo>
                <a:pt x="0" y="0"/>
              </a:moveTo>
              <a:lnTo>
                <a:pt x="0" y="518703"/>
              </a:lnTo>
              <a:lnTo>
                <a:pt x="138320" y="5187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906133-3798-4575-AA6B-371C0576D23D}">
      <dsp:nvSpPr>
        <dsp:cNvPr id="0" name=""/>
        <dsp:cNvSpPr/>
      </dsp:nvSpPr>
      <dsp:spPr>
        <a:xfrm>
          <a:off x="5467734" y="2162852"/>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Privacy</a:t>
          </a:r>
        </a:p>
      </dsp:txBody>
      <dsp:txXfrm>
        <a:off x="5487990" y="2183108"/>
        <a:ext cx="1066055" cy="651092"/>
      </dsp:txXfrm>
    </dsp:sp>
    <dsp:sp modelId="{CD803FD4-2B97-415B-BB7A-C3EB9BCE8FB9}">
      <dsp:nvSpPr>
        <dsp:cNvPr id="0" name=""/>
        <dsp:cNvSpPr/>
      </dsp:nvSpPr>
      <dsp:spPr>
        <a:xfrm>
          <a:off x="5329413" y="1989951"/>
          <a:ext cx="138320" cy="1383209"/>
        </a:xfrm>
        <a:custGeom>
          <a:avLst/>
          <a:gdLst/>
          <a:ahLst/>
          <a:cxnLst/>
          <a:rect l="0" t="0" r="0" b="0"/>
          <a:pathLst>
            <a:path>
              <a:moveTo>
                <a:pt x="0" y="0"/>
              </a:moveTo>
              <a:lnTo>
                <a:pt x="0" y="1383209"/>
              </a:lnTo>
              <a:lnTo>
                <a:pt x="138320" y="13832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267D26-83AB-43AB-B971-6ECF47CDD779}">
      <dsp:nvSpPr>
        <dsp:cNvPr id="0" name=""/>
        <dsp:cNvSpPr/>
      </dsp:nvSpPr>
      <dsp:spPr>
        <a:xfrm>
          <a:off x="5467734" y="3027358"/>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Regulatory</a:t>
          </a:r>
        </a:p>
      </dsp:txBody>
      <dsp:txXfrm>
        <a:off x="5487990" y="3047614"/>
        <a:ext cx="1066055" cy="651092"/>
      </dsp:txXfrm>
    </dsp:sp>
    <dsp:sp modelId="{C8E0F939-B605-4438-AFB6-43B4CA6EB448}">
      <dsp:nvSpPr>
        <dsp:cNvPr id="0" name=""/>
        <dsp:cNvSpPr/>
      </dsp:nvSpPr>
      <dsp:spPr>
        <a:xfrm>
          <a:off x="5329413" y="1989951"/>
          <a:ext cx="138320" cy="2247715"/>
        </a:xfrm>
        <a:custGeom>
          <a:avLst/>
          <a:gdLst/>
          <a:ahLst/>
          <a:cxnLst/>
          <a:rect l="0" t="0" r="0" b="0"/>
          <a:pathLst>
            <a:path>
              <a:moveTo>
                <a:pt x="0" y="0"/>
              </a:moveTo>
              <a:lnTo>
                <a:pt x="0" y="2247715"/>
              </a:lnTo>
              <a:lnTo>
                <a:pt x="138320" y="22477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385B04-517B-432B-AF7D-65A236A3699A}">
      <dsp:nvSpPr>
        <dsp:cNvPr id="0" name=""/>
        <dsp:cNvSpPr/>
      </dsp:nvSpPr>
      <dsp:spPr>
        <a:xfrm>
          <a:off x="5467734" y="3891864"/>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Ethics and ESG</a:t>
          </a:r>
        </a:p>
      </dsp:txBody>
      <dsp:txXfrm>
        <a:off x="5487990" y="3912120"/>
        <a:ext cx="1066055" cy="651092"/>
      </dsp:txXfrm>
    </dsp:sp>
    <dsp:sp modelId="{5C71880B-2110-45E2-AEA2-72074DABC6BA}">
      <dsp:nvSpPr>
        <dsp:cNvPr id="0" name=""/>
        <dsp:cNvSpPr/>
      </dsp:nvSpPr>
      <dsp:spPr>
        <a:xfrm>
          <a:off x="6920104" y="1298346"/>
          <a:ext cx="1383209" cy="69160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User Error</a:t>
          </a:r>
        </a:p>
      </dsp:txBody>
      <dsp:txXfrm>
        <a:off x="6940360" y="1318602"/>
        <a:ext cx="1342697" cy="651092"/>
      </dsp:txXfrm>
    </dsp:sp>
    <dsp:sp modelId="{D4043E60-6BE3-468A-9124-9B11ABC82A5B}">
      <dsp:nvSpPr>
        <dsp:cNvPr id="0" name=""/>
        <dsp:cNvSpPr/>
      </dsp:nvSpPr>
      <dsp:spPr>
        <a:xfrm>
          <a:off x="7058425" y="1989951"/>
          <a:ext cx="138320" cy="518703"/>
        </a:xfrm>
        <a:custGeom>
          <a:avLst/>
          <a:gdLst/>
          <a:ahLst/>
          <a:cxnLst/>
          <a:rect l="0" t="0" r="0" b="0"/>
          <a:pathLst>
            <a:path>
              <a:moveTo>
                <a:pt x="0" y="0"/>
              </a:moveTo>
              <a:lnTo>
                <a:pt x="0" y="518703"/>
              </a:lnTo>
              <a:lnTo>
                <a:pt x="138320" y="5187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E39814-31B6-45CF-A39C-04855F667556}">
      <dsp:nvSpPr>
        <dsp:cNvPr id="0" name=""/>
        <dsp:cNvSpPr/>
      </dsp:nvSpPr>
      <dsp:spPr>
        <a:xfrm>
          <a:off x="7196746" y="2162852"/>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Lack of Expertise</a:t>
          </a:r>
        </a:p>
      </dsp:txBody>
      <dsp:txXfrm>
        <a:off x="7217002" y="2183108"/>
        <a:ext cx="1066055" cy="651092"/>
      </dsp:txXfrm>
    </dsp:sp>
    <dsp:sp modelId="{42ABAEDA-88BD-4ABE-9085-A8BC7048771B}">
      <dsp:nvSpPr>
        <dsp:cNvPr id="0" name=""/>
        <dsp:cNvSpPr/>
      </dsp:nvSpPr>
      <dsp:spPr>
        <a:xfrm>
          <a:off x="7058425" y="1989951"/>
          <a:ext cx="138320" cy="1383209"/>
        </a:xfrm>
        <a:custGeom>
          <a:avLst/>
          <a:gdLst/>
          <a:ahLst/>
          <a:cxnLst/>
          <a:rect l="0" t="0" r="0" b="0"/>
          <a:pathLst>
            <a:path>
              <a:moveTo>
                <a:pt x="0" y="0"/>
              </a:moveTo>
              <a:lnTo>
                <a:pt x="0" y="1383209"/>
              </a:lnTo>
              <a:lnTo>
                <a:pt x="138320" y="13832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6290C5-FDC2-4EDB-ADA9-174F481A3143}">
      <dsp:nvSpPr>
        <dsp:cNvPr id="0" name=""/>
        <dsp:cNvSpPr/>
      </dsp:nvSpPr>
      <dsp:spPr>
        <a:xfrm>
          <a:off x="7196746" y="3027358"/>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Lack of Supervision</a:t>
          </a:r>
        </a:p>
      </dsp:txBody>
      <dsp:txXfrm>
        <a:off x="7217002" y="3047614"/>
        <a:ext cx="1066055" cy="651092"/>
      </dsp:txXfrm>
    </dsp:sp>
    <dsp:sp modelId="{D3B1E099-F06F-423B-B7FE-B66DBE782BE4}">
      <dsp:nvSpPr>
        <dsp:cNvPr id="0" name=""/>
        <dsp:cNvSpPr/>
      </dsp:nvSpPr>
      <dsp:spPr>
        <a:xfrm>
          <a:off x="7058425" y="1989951"/>
          <a:ext cx="138320" cy="2247715"/>
        </a:xfrm>
        <a:custGeom>
          <a:avLst/>
          <a:gdLst/>
          <a:ahLst/>
          <a:cxnLst/>
          <a:rect l="0" t="0" r="0" b="0"/>
          <a:pathLst>
            <a:path>
              <a:moveTo>
                <a:pt x="0" y="0"/>
              </a:moveTo>
              <a:lnTo>
                <a:pt x="0" y="2247715"/>
              </a:lnTo>
              <a:lnTo>
                <a:pt x="138320" y="22477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FB6146-EA80-434E-A046-D0C21100478A}">
      <dsp:nvSpPr>
        <dsp:cNvPr id="0" name=""/>
        <dsp:cNvSpPr/>
      </dsp:nvSpPr>
      <dsp:spPr>
        <a:xfrm>
          <a:off x="7196746" y="3891864"/>
          <a:ext cx="1106567" cy="69160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Failure to Understand Capabilities</a:t>
          </a:r>
        </a:p>
      </dsp:txBody>
      <dsp:txXfrm>
        <a:off x="7217002" y="3912120"/>
        <a:ext cx="1066055" cy="65109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quarter" idx="1"/>
          </p:nvPr>
        </p:nvSpPr>
        <p:spPr>
          <a:xfrm>
            <a:off x="5438775" y="0"/>
            <a:ext cx="4160838" cy="365125"/>
          </a:xfrm>
          <a:prstGeom prst="rect">
            <a:avLst/>
          </a:prstGeom>
        </p:spPr>
        <p:txBody>
          <a:bodyPr vert="horz" lIns="91440" tIns="45720" rIns="91440" bIns="45720" rtlCol="0"/>
          <a:lstStyle>
            <a:lvl1pPr algn="r" eaLnBrk="0" hangingPunct="0">
              <a:defRPr sz="1200">
                <a:latin typeface="Arial" charset="0"/>
                <a:ea typeface="Osaka" pitchFamily="1" charset="-128"/>
                <a:cs typeface="+mn-cs"/>
              </a:defRPr>
            </a:lvl1pPr>
          </a:lstStyle>
          <a:p>
            <a:pPr>
              <a:defRPr/>
            </a:pPr>
            <a:fld id="{2E4F3ABD-C081-4ADF-A275-3D614C67199B}" type="datetimeFigureOut">
              <a:rPr lang="en-US"/>
              <a:pPr>
                <a:defRPr/>
              </a:pPr>
              <a:t>12/13/2024</a:t>
            </a:fld>
            <a:endParaRPr lang="en-US" dirty="0"/>
          </a:p>
        </p:txBody>
      </p:sp>
      <p:sp>
        <p:nvSpPr>
          <p:cNvPr id="3" name="Header Placeholder 2"/>
          <p:cNvSpPr>
            <a:spLocks noGrp="1"/>
          </p:cNvSpPr>
          <p:nvPr>
            <p:ph type="hdr" sz="quarter"/>
          </p:nvPr>
        </p:nvSpPr>
        <p:spPr>
          <a:xfrm>
            <a:off x="0" y="0"/>
            <a:ext cx="4160838" cy="365125"/>
          </a:xfrm>
          <a:prstGeom prst="rect">
            <a:avLst/>
          </a:prstGeom>
        </p:spPr>
        <p:txBody>
          <a:bodyPr vert="horz" lIns="91440" tIns="45720" rIns="91440" bIns="45720" rtlCol="0"/>
          <a:lstStyle>
            <a:lvl1pPr algn="l" eaLnBrk="0" hangingPunct="0">
              <a:defRPr sz="1200">
                <a:latin typeface="Arial" charset="0"/>
                <a:ea typeface="Osaka" pitchFamily="1" charset="-128"/>
                <a:cs typeface="+mn-cs"/>
              </a:defRPr>
            </a:lvl1pPr>
          </a:lstStyle>
          <a:p>
            <a:pPr>
              <a:defRPr/>
            </a:pPr>
            <a:endParaRPr lang="en-US" dirty="0"/>
          </a:p>
        </p:txBody>
      </p:sp>
      <p:sp>
        <p:nvSpPr>
          <p:cNvPr id="4" name="Footer Placeholder 3"/>
          <p:cNvSpPr>
            <a:spLocks noGrp="1"/>
          </p:cNvSpPr>
          <p:nvPr>
            <p:ph type="ftr" sz="quarter" idx="2"/>
          </p:nvPr>
        </p:nvSpPr>
        <p:spPr>
          <a:xfrm>
            <a:off x="0" y="6948488"/>
            <a:ext cx="4160838" cy="365125"/>
          </a:xfrm>
          <a:prstGeom prst="rect">
            <a:avLst/>
          </a:prstGeom>
        </p:spPr>
        <p:txBody>
          <a:bodyPr vert="horz" lIns="91440" tIns="45720" rIns="91440" bIns="45720" rtlCol="0" anchor="b"/>
          <a:lstStyle>
            <a:lvl1pPr algn="l" eaLnBrk="0" hangingPunct="0">
              <a:defRPr sz="1200">
                <a:latin typeface="Arial" charset="0"/>
                <a:ea typeface="Osaka" pitchFamily="1" charset="-128"/>
                <a:cs typeface="+mn-cs"/>
              </a:defRPr>
            </a:lvl1pPr>
          </a:lstStyle>
          <a:p>
            <a:pPr>
              <a:defRPr/>
            </a:pPr>
            <a:endParaRPr lang="en-US" dirty="0"/>
          </a:p>
        </p:txBody>
      </p:sp>
      <p:sp>
        <p:nvSpPr>
          <p:cNvPr id="5" name="Slide Number Placeholder 4"/>
          <p:cNvSpPr>
            <a:spLocks noGrp="1"/>
          </p:cNvSpPr>
          <p:nvPr>
            <p:ph type="sldNum" sz="quarter" idx="3"/>
          </p:nvPr>
        </p:nvSpPr>
        <p:spPr>
          <a:xfrm>
            <a:off x="5438775" y="6948488"/>
            <a:ext cx="4160838" cy="365125"/>
          </a:xfrm>
          <a:prstGeom prst="rect">
            <a:avLst/>
          </a:prstGeom>
        </p:spPr>
        <p:txBody>
          <a:bodyPr vert="horz" lIns="91440" tIns="45720" rIns="91440" bIns="45720" rtlCol="0" anchor="b"/>
          <a:lstStyle>
            <a:lvl1pPr algn="r" eaLnBrk="0" hangingPunct="0">
              <a:defRPr sz="1200">
                <a:latin typeface="Arial" charset="0"/>
                <a:ea typeface="Osaka" pitchFamily="1" charset="-128"/>
                <a:cs typeface="+mn-cs"/>
              </a:defRPr>
            </a:lvl1pPr>
          </a:lstStyle>
          <a:p>
            <a:pPr>
              <a:defRPr/>
            </a:pPr>
            <a:fld id="{BB26E553-8FCD-4687-AB51-AED75A9C3D56}" type="slidenum">
              <a:rPr lang="en-US"/>
              <a:pPr>
                <a:defRPr/>
              </a:pPr>
              <a:t>‹#›</a:t>
            </a:fld>
            <a:endParaRPr lang="en-US" dirty="0"/>
          </a:p>
        </p:txBody>
      </p:sp>
    </p:spTree>
    <p:extLst>
      <p:ext uri="{BB962C8B-B14F-4D97-AF65-F5344CB8AC3E}">
        <p14:creationId xmlns:p14="http://schemas.microsoft.com/office/powerpoint/2010/main" val="65863550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7" tIns="48328" rIns="96657" bIns="48328" numCol="1" anchor="t" anchorCtr="0" compatLnSpc="1">
            <a:prstTxWarp prst="textNoShape">
              <a:avLst/>
            </a:prstTxWarp>
          </a:bodyPr>
          <a:lstStyle>
            <a:lvl1pPr algn="l" defTabSz="965200" eaLnBrk="0" hangingPunct="0">
              <a:defRPr sz="1300">
                <a:latin typeface="Times" pitchFamily="18" charset="0"/>
                <a:ea typeface="Osaka" pitchFamily="1" charset="-128"/>
                <a:cs typeface="+mn-cs"/>
              </a:defRPr>
            </a:lvl1pPr>
          </a:lstStyle>
          <a:p>
            <a:pPr>
              <a:defRPr/>
            </a:pPr>
            <a:endParaRPr lang="en-US" altLang="en-US" dirty="0"/>
          </a:p>
        </p:txBody>
      </p:sp>
      <p:sp>
        <p:nvSpPr>
          <p:cNvPr id="137219"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p:cNvSpPr>
            <a:spLocks noGrp="1" noChangeArrowheads="1"/>
          </p:cNvSpPr>
          <p:nvPr>
            <p:ph type="body" sz="quarter" idx="3"/>
          </p:nvPr>
        </p:nvSpPr>
        <p:spPr bwMode="auto">
          <a:xfrm>
            <a:off x="1279525" y="3475038"/>
            <a:ext cx="7042150" cy="329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7" tIns="48328" rIns="96657" bIns="4832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7654" name="Rectangle 6"/>
          <p:cNvSpPr>
            <a:spLocks noGrp="1" noChangeArrowheads="1"/>
          </p:cNvSpPr>
          <p:nvPr>
            <p:ph type="ftr" sz="quarter" idx="4"/>
          </p:nvPr>
        </p:nvSpPr>
        <p:spPr bwMode="auto">
          <a:xfrm>
            <a:off x="0" y="6950075"/>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7" tIns="48328" rIns="96657" bIns="48328" numCol="1" anchor="b" anchorCtr="0" compatLnSpc="1">
            <a:prstTxWarp prst="textNoShape">
              <a:avLst/>
            </a:prstTxWarp>
          </a:bodyPr>
          <a:lstStyle>
            <a:lvl1pPr algn="l" defTabSz="965200" eaLnBrk="0" hangingPunct="0">
              <a:defRPr sz="1300">
                <a:latin typeface="Times" pitchFamily="18" charset="0"/>
                <a:ea typeface="Osaka" pitchFamily="1" charset="-128"/>
                <a:cs typeface="+mn-cs"/>
              </a:defRPr>
            </a:lvl1pPr>
          </a:lstStyle>
          <a:p>
            <a:pPr>
              <a:defRPr/>
            </a:pPr>
            <a:endParaRPr lang="en-US" altLang="en-US" dirty="0"/>
          </a:p>
        </p:txBody>
      </p:sp>
      <p:sp>
        <p:nvSpPr>
          <p:cNvPr id="27655" name="Rectangle 7"/>
          <p:cNvSpPr>
            <a:spLocks noGrp="1" noChangeArrowheads="1"/>
          </p:cNvSpPr>
          <p:nvPr>
            <p:ph type="sldNum" sz="quarter" idx="5"/>
          </p:nvPr>
        </p:nvSpPr>
        <p:spPr bwMode="auto">
          <a:xfrm>
            <a:off x="5440363" y="6950075"/>
            <a:ext cx="416083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7" tIns="48328" rIns="96657" bIns="48328" numCol="1" anchor="b" anchorCtr="0" compatLnSpc="1">
            <a:prstTxWarp prst="textNoShape">
              <a:avLst/>
            </a:prstTxWarp>
          </a:bodyPr>
          <a:lstStyle>
            <a:lvl1pPr algn="r" defTabSz="965200" eaLnBrk="0" hangingPunct="0">
              <a:defRPr sz="1300">
                <a:latin typeface="Times" pitchFamily="18" charset="0"/>
                <a:ea typeface="Osaka" pitchFamily="1" charset="-128"/>
                <a:cs typeface="+mn-cs"/>
              </a:defRPr>
            </a:lvl1pPr>
          </a:lstStyle>
          <a:p>
            <a:pPr>
              <a:defRPr/>
            </a:pPr>
            <a:fld id="{02A1515C-8CF0-4EEE-A900-3D77674F1661}" type="slidenum">
              <a:rPr lang="en-US" altLang="en-US"/>
              <a:pPr>
                <a:defRPr/>
              </a:pPr>
              <a:t>‹#›</a:t>
            </a:fld>
            <a:endParaRPr lang="en-US" altLang="en-US" dirty="0"/>
          </a:p>
        </p:txBody>
      </p:sp>
      <p:sp>
        <p:nvSpPr>
          <p:cNvPr id="3" name="Date Placeholder 2"/>
          <p:cNvSpPr>
            <a:spLocks noGrp="1"/>
          </p:cNvSpPr>
          <p:nvPr>
            <p:ph type="dt" idx="1"/>
          </p:nvPr>
        </p:nvSpPr>
        <p:spPr>
          <a:xfrm>
            <a:off x="5438775" y="0"/>
            <a:ext cx="4160838" cy="365125"/>
          </a:xfrm>
          <a:prstGeom prst="rect">
            <a:avLst/>
          </a:prstGeom>
        </p:spPr>
        <p:txBody>
          <a:bodyPr vert="horz" lIns="91440" tIns="45720" rIns="91440" bIns="45720" rtlCol="0"/>
          <a:lstStyle>
            <a:lvl1pPr algn="r" eaLnBrk="0" hangingPunct="0">
              <a:defRPr sz="1200">
                <a:latin typeface="Arial" charset="0"/>
                <a:ea typeface="Osaka" pitchFamily="1" charset="-128"/>
                <a:cs typeface="+mn-cs"/>
              </a:defRPr>
            </a:lvl1pPr>
          </a:lstStyle>
          <a:p>
            <a:pPr>
              <a:defRPr/>
            </a:pPr>
            <a:fld id="{C396E55A-D068-4538-973D-1221ADA9F4CF}" type="datetimeFigureOut">
              <a:rPr lang="en-US"/>
              <a:pPr>
                <a:defRPr/>
              </a:pPr>
              <a:t>12/13/2024</a:t>
            </a:fld>
            <a:endParaRPr lang="en-US" dirty="0"/>
          </a:p>
        </p:txBody>
      </p:sp>
    </p:spTree>
    <p:extLst>
      <p:ext uri="{BB962C8B-B14F-4D97-AF65-F5344CB8AC3E}">
        <p14:creationId xmlns:p14="http://schemas.microsoft.com/office/powerpoint/2010/main" val="74223532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pitchFamily="18" charset="0"/>
        <a:ea typeface="Osaka" pitchFamily="1" charset="-128"/>
        <a:cs typeface="Osaka"/>
      </a:defRPr>
    </a:lvl1pPr>
    <a:lvl2pPr marL="457200" algn="l" rtl="0" eaLnBrk="0" fontAlgn="base" hangingPunct="0">
      <a:spcBef>
        <a:spcPct val="30000"/>
      </a:spcBef>
      <a:spcAft>
        <a:spcPct val="0"/>
      </a:spcAft>
      <a:defRPr sz="1200" kern="1200">
        <a:solidFill>
          <a:schemeClr val="tx1"/>
        </a:solidFill>
        <a:latin typeface="Times" pitchFamily="18" charset="0"/>
        <a:ea typeface="Osaka" pitchFamily="1" charset="-128"/>
        <a:cs typeface="Osaka"/>
      </a:defRPr>
    </a:lvl2pPr>
    <a:lvl3pPr marL="914400" algn="l" rtl="0" eaLnBrk="0" fontAlgn="base" hangingPunct="0">
      <a:spcBef>
        <a:spcPct val="30000"/>
      </a:spcBef>
      <a:spcAft>
        <a:spcPct val="0"/>
      </a:spcAft>
      <a:defRPr sz="1200" kern="1200">
        <a:solidFill>
          <a:schemeClr val="tx1"/>
        </a:solidFill>
        <a:latin typeface="Times" pitchFamily="18" charset="0"/>
        <a:ea typeface="Osaka" pitchFamily="1" charset="-128"/>
        <a:cs typeface="Osaka"/>
      </a:defRPr>
    </a:lvl3pPr>
    <a:lvl4pPr marL="1371600" algn="l" rtl="0" eaLnBrk="0" fontAlgn="base" hangingPunct="0">
      <a:spcBef>
        <a:spcPct val="30000"/>
      </a:spcBef>
      <a:spcAft>
        <a:spcPct val="0"/>
      </a:spcAft>
      <a:defRPr sz="1200" kern="1200">
        <a:solidFill>
          <a:schemeClr val="tx1"/>
        </a:solidFill>
        <a:latin typeface="Times" pitchFamily="18" charset="0"/>
        <a:ea typeface="Osaka" pitchFamily="1" charset="-128"/>
        <a:cs typeface="Osaka"/>
      </a:defRPr>
    </a:lvl4pPr>
    <a:lvl5pPr marL="1828800" algn="l" rtl="0" eaLnBrk="0" fontAlgn="base" hangingPunct="0">
      <a:spcBef>
        <a:spcPct val="30000"/>
      </a:spcBef>
      <a:spcAft>
        <a:spcPct val="0"/>
      </a:spcAft>
      <a:defRPr sz="1200" kern="1200">
        <a:solidFill>
          <a:schemeClr val="tx1"/>
        </a:solidFill>
        <a:latin typeface="Times" pitchFamily="18" charset="0"/>
        <a:ea typeface="Osaka" pitchFamily="1" charset="-128"/>
        <a:cs typeface="Osak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170802625"/>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327269246"/>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2100687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reserve="1" userDrawn="1">
  <p:cSld name="Title Slide_Purpl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rcRect t="7" b="7"/>
          <a:stretch/>
        </p:blipFill>
        <p:spPr>
          <a:xfrm>
            <a:off x="0" y="840259"/>
            <a:ext cx="9144000" cy="2784390"/>
          </a:xfrm>
          <a:prstGeom prst="rect">
            <a:avLst/>
          </a:prstGeom>
        </p:spPr>
      </p:pic>
      <p:sp>
        <p:nvSpPr>
          <p:cNvPr id="5" name="Rectangle 4"/>
          <p:cNvSpPr>
            <a:spLocks noChangeArrowheads="1"/>
          </p:cNvSpPr>
          <p:nvPr/>
        </p:nvSpPr>
        <p:spPr bwMode="auto">
          <a:xfrm>
            <a:off x="533400" y="3513140"/>
            <a:ext cx="25908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400">
                <a:solidFill>
                  <a:schemeClr val="tx1"/>
                </a:solidFill>
                <a:latin typeface="Arial" charset="0"/>
                <a:ea typeface="Osaka" pitchFamily="1" charset="-128"/>
              </a:defRPr>
            </a:lvl1pPr>
            <a:lvl2pPr marL="742950" indent="-285750">
              <a:defRPr sz="1400">
                <a:solidFill>
                  <a:schemeClr val="tx1"/>
                </a:solidFill>
                <a:latin typeface="Arial" charset="0"/>
                <a:ea typeface="Osaka" pitchFamily="1" charset="-128"/>
              </a:defRPr>
            </a:lvl2pPr>
            <a:lvl3pPr marL="1143000" indent="-228600">
              <a:defRPr sz="1400">
                <a:solidFill>
                  <a:schemeClr val="tx1"/>
                </a:solidFill>
                <a:latin typeface="Arial" charset="0"/>
                <a:ea typeface="Osaka" pitchFamily="1" charset="-128"/>
              </a:defRPr>
            </a:lvl3pPr>
            <a:lvl4pPr marL="1600200" indent="-228600">
              <a:defRPr sz="1400">
                <a:solidFill>
                  <a:schemeClr val="tx1"/>
                </a:solidFill>
                <a:latin typeface="Arial" charset="0"/>
                <a:ea typeface="Osaka" pitchFamily="1" charset="-128"/>
              </a:defRPr>
            </a:lvl4pPr>
            <a:lvl5pPr marL="2057400" indent="-228600">
              <a:defRPr sz="1400">
                <a:solidFill>
                  <a:schemeClr val="tx1"/>
                </a:solidFill>
                <a:latin typeface="Arial" charset="0"/>
                <a:ea typeface="Osaka" pitchFamily="1" charset="-128"/>
              </a:defRPr>
            </a:lvl5pPr>
            <a:lvl6pPr marL="2514600" indent="-228600" algn="ctr" eaLnBrk="0" fontAlgn="base" hangingPunct="0">
              <a:spcBef>
                <a:spcPct val="0"/>
              </a:spcBef>
              <a:spcAft>
                <a:spcPct val="0"/>
              </a:spcAft>
              <a:defRPr sz="1400">
                <a:solidFill>
                  <a:schemeClr val="tx1"/>
                </a:solidFill>
                <a:latin typeface="Arial" charset="0"/>
                <a:ea typeface="Osaka" pitchFamily="1" charset="-128"/>
              </a:defRPr>
            </a:lvl6pPr>
            <a:lvl7pPr marL="2971800" indent="-228600" algn="ctr" eaLnBrk="0" fontAlgn="base" hangingPunct="0">
              <a:spcBef>
                <a:spcPct val="0"/>
              </a:spcBef>
              <a:spcAft>
                <a:spcPct val="0"/>
              </a:spcAft>
              <a:defRPr sz="1400">
                <a:solidFill>
                  <a:schemeClr val="tx1"/>
                </a:solidFill>
                <a:latin typeface="Arial" charset="0"/>
                <a:ea typeface="Osaka" pitchFamily="1" charset="-128"/>
              </a:defRPr>
            </a:lvl7pPr>
            <a:lvl8pPr marL="3429000" indent="-228600" algn="ctr" eaLnBrk="0" fontAlgn="base" hangingPunct="0">
              <a:spcBef>
                <a:spcPct val="0"/>
              </a:spcBef>
              <a:spcAft>
                <a:spcPct val="0"/>
              </a:spcAft>
              <a:defRPr sz="1400">
                <a:solidFill>
                  <a:schemeClr val="tx1"/>
                </a:solidFill>
                <a:latin typeface="Arial" charset="0"/>
                <a:ea typeface="Osaka" pitchFamily="1" charset="-128"/>
              </a:defRPr>
            </a:lvl8pPr>
            <a:lvl9pPr marL="3886200" indent="-228600" algn="ctr" eaLnBrk="0" fontAlgn="base" hangingPunct="0">
              <a:spcBef>
                <a:spcPct val="0"/>
              </a:spcBef>
              <a:spcAft>
                <a:spcPct val="0"/>
              </a:spcAft>
              <a:defRPr sz="1400">
                <a:solidFill>
                  <a:schemeClr val="tx1"/>
                </a:solidFill>
                <a:latin typeface="Arial" charset="0"/>
                <a:ea typeface="Osaka" pitchFamily="1" charset="-128"/>
              </a:defRPr>
            </a:lvl9pPr>
          </a:lstStyle>
          <a:p>
            <a:pPr eaLnBrk="0" hangingPunct="0">
              <a:defRPr/>
            </a:pPr>
            <a:endParaRPr lang="en-US" altLang="en-US" sz="1500" dirty="0">
              <a:solidFill>
                <a:schemeClr val="bg1"/>
              </a:solidFill>
              <a:latin typeface="Helvetica" pitchFamily="34" charset="0"/>
              <a:cs typeface="+mn-cs"/>
            </a:endParaRPr>
          </a:p>
        </p:txBody>
      </p:sp>
      <p:grpSp>
        <p:nvGrpSpPr>
          <p:cNvPr id="8" name="Group 23"/>
          <p:cNvGrpSpPr>
            <a:grpSpLocks/>
          </p:cNvGrpSpPr>
          <p:nvPr userDrawn="1"/>
        </p:nvGrpSpPr>
        <p:grpSpPr bwMode="auto">
          <a:xfrm>
            <a:off x="838200" y="0"/>
            <a:ext cx="2389188" cy="1447800"/>
            <a:chOff x="838200" y="0"/>
            <a:chExt cx="2388422" cy="1447280"/>
          </a:xfrm>
        </p:grpSpPr>
        <p:sp>
          <p:nvSpPr>
            <p:cNvPr id="9" name="Rectangle 6"/>
            <p:cNvSpPr>
              <a:spLocks noChangeArrowheads="1"/>
            </p:cNvSpPr>
            <p:nvPr/>
          </p:nvSpPr>
          <p:spPr bwMode="auto">
            <a:xfrm>
              <a:off x="838200" y="0"/>
              <a:ext cx="2388422" cy="144728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1400">
                  <a:solidFill>
                    <a:schemeClr val="tx1"/>
                  </a:solidFill>
                  <a:latin typeface="Arial" pitchFamily="34" charset="0"/>
                  <a:ea typeface="Osaka"/>
                  <a:cs typeface="Osaka"/>
                </a:defRPr>
              </a:lvl1pPr>
              <a:lvl2pPr marL="742950" indent="-285750" algn="ctr" eaLnBrk="0" hangingPunct="0">
                <a:defRPr sz="1400">
                  <a:solidFill>
                    <a:schemeClr val="tx1"/>
                  </a:solidFill>
                  <a:latin typeface="Arial" pitchFamily="34" charset="0"/>
                  <a:ea typeface="Osaka"/>
                  <a:cs typeface="Osaka"/>
                </a:defRPr>
              </a:lvl2pPr>
              <a:lvl3pPr marL="1143000" indent="-228600" algn="ctr" eaLnBrk="0" hangingPunct="0">
                <a:defRPr sz="1400">
                  <a:solidFill>
                    <a:schemeClr val="tx1"/>
                  </a:solidFill>
                  <a:latin typeface="Arial" pitchFamily="34" charset="0"/>
                  <a:ea typeface="Osaka"/>
                  <a:cs typeface="Osaka"/>
                </a:defRPr>
              </a:lvl3pPr>
              <a:lvl4pPr marL="1600200" indent="-228600" algn="ctr" eaLnBrk="0" hangingPunct="0">
                <a:defRPr sz="1400">
                  <a:solidFill>
                    <a:schemeClr val="tx1"/>
                  </a:solidFill>
                  <a:latin typeface="Arial" pitchFamily="34" charset="0"/>
                  <a:ea typeface="Osaka"/>
                  <a:cs typeface="Osaka"/>
                </a:defRPr>
              </a:lvl4pPr>
              <a:lvl5pPr marL="2057400" indent="-228600" algn="ctr" eaLnBrk="0" hangingPunct="0">
                <a:defRPr sz="1400">
                  <a:solidFill>
                    <a:schemeClr val="tx1"/>
                  </a:solidFill>
                  <a:latin typeface="Arial" pitchFamily="34" charset="0"/>
                  <a:ea typeface="Osaka"/>
                  <a:cs typeface="Osaka"/>
                </a:defRPr>
              </a:lvl5pPr>
              <a:lvl6pPr marL="2514600" indent="-228600" algn="ctr" eaLnBrk="0" fontAlgn="base" hangingPunct="0">
                <a:spcBef>
                  <a:spcPct val="0"/>
                </a:spcBef>
                <a:spcAft>
                  <a:spcPct val="0"/>
                </a:spcAft>
                <a:defRPr sz="1400">
                  <a:solidFill>
                    <a:schemeClr val="tx1"/>
                  </a:solidFill>
                  <a:latin typeface="Arial" pitchFamily="34" charset="0"/>
                  <a:ea typeface="Osaka"/>
                  <a:cs typeface="Osaka"/>
                </a:defRPr>
              </a:lvl6pPr>
              <a:lvl7pPr marL="2971800" indent="-228600" algn="ctr" eaLnBrk="0" fontAlgn="base" hangingPunct="0">
                <a:spcBef>
                  <a:spcPct val="0"/>
                </a:spcBef>
                <a:spcAft>
                  <a:spcPct val="0"/>
                </a:spcAft>
                <a:defRPr sz="1400">
                  <a:solidFill>
                    <a:schemeClr val="tx1"/>
                  </a:solidFill>
                  <a:latin typeface="Arial" pitchFamily="34" charset="0"/>
                  <a:ea typeface="Osaka"/>
                  <a:cs typeface="Osaka"/>
                </a:defRPr>
              </a:lvl7pPr>
              <a:lvl8pPr marL="3429000" indent="-228600" algn="ctr" eaLnBrk="0" fontAlgn="base" hangingPunct="0">
                <a:spcBef>
                  <a:spcPct val="0"/>
                </a:spcBef>
                <a:spcAft>
                  <a:spcPct val="0"/>
                </a:spcAft>
                <a:defRPr sz="1400">
                  <a:solidFill>
                    <a:schemeClr val="tx1"/>
                  </a:solidFill>
                  <a:latin typeface="Arial" pitchFamily="34" charset="0"/>
                  <a:ea typeface="Osaka"/>
                  <a:cs typeface="Osaka"/>
                </a:defRPr>
              </a:lvl8pPr>
              <a:lvl9pPr marL="3886200" indent="-228600" algn="ctr" eaLnBrk="0" fontAlgn="base" hangingPunct="0">
                <a:spcBef>
                  <a:spcPct val="0"/>
                </a:spcBef>
                <a:spcAft>
                  <a:spcPct val="0"/>
                </a:spcAft>
                <a:defRPr sz="1400">
                  <a:solidFill>
                    <a:schemeClr val="tx1"/>
                  </a:solidFill>
                  <a:latin typeface="Arial" pitchFamily="34" charset="0"/>
                  <a:ea typeface="Osaka"/>
                  <a:cs typeface="Osaka"/>
                </a:defRPr>
              </a:lvl9pPr>
            </a:lstStyle>
            <a:p>
              <a:pPr>
                <a:defRPr/>
              </a:pPr>
              <a:endParaRPr lang="en-US" altLang="en-US" sz="1400" dirty="0"/>
            </a:p>
          </p:txBody>
        </p:sp>
        <p:sp>
          <p:nvSpPr>
            <p:cNvPr id="11" name="Freeform 7"/>
            <p:cNvSpPr>
              <a:spLocks/>
            </p:cNvSpPr>
            <p:nvPr/>
          </p:nvSpPr>
          <p:spPr bwMode="auto">
            <a:xfrm>
              <a:off x="1076964" y="932298"/>
              <a:ext cx="207813" cy="262433"/>
            </a:xfrm>
            <a:custGeom>
              <a:avLst/>
              <a:gdLst>
                <a:gd name="T0" fmla="*/ 2147483647 w 799"/>
                <a:gd name="T1" fmla="*/ 2147483647 h 1009"/>
                <a:gd name="T2" fmla="*/ 2147483647 w 799"/>
                <a:gd name="T3" fmla="*/ 0 h 1009"/>
                <a:gd name="T4" fmla="*/ 0 w 799"/>
                <a:gd name="T5" fmla="*/ 0 h 1009"/>
                <a:gd name="T6" fmla="*/ 0 w 799"/>
                <a:gd name="T7" fmla="*/ 2147483647 h 1009"/>
                <a:gd name="T8" fmla="*/ 2147483647 w 799"/>
                <a:gd name="T9" fmla="*/ 2147483647 h 1009"/>
                <a:gd name="T10" fmla="*/ 2147483647 w 799"/>
                <a:gd name="T11" fmla="*/ 2147483647 h 1009"/>
                <a:gd name="T12" fmla="*/ 2147483647 w 799"/>
                <a:gd name="T13" fmla="*/ 2147483647 h 1009"/>
                <a:gd name="T14" fmla="*/ 2147483647 w 799"/>
                <a:gd name="T15" fmla="*/ 2147483647 h 1009"/>
                <a:gd name="T16" fmla="*/ 2147483647 w 799"/>
                <a:gd name="T17" fmla="*/ 2147483647 h 1009"/>
                <a:gd name="T18" fmla="*/ 2147483647 w 799"/>
                <a:gd name="T19" fmla="*/ 2147483647 h 1009"/>
                <a:gd name="T20" fmla="*/ 2147483647 w 799"/>
                <a:gd name="T21" fmla="*/ 0 h 1009"/>
                <a:gd name="T22" fmla="*/ 2147483647 w 799"/>
                <a:gd name="T23" fmla="*/ 0 h 1009"/>
                <a:gd name="T24" fmla="*/ 2147483647 w 799"/>
                <a:gd name="T25" fmla="*/ 2147483647 h 10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9" h="1009">
                  <a:moveTo>
                    <a:pt x="140" y="437"/>
                  </a:moveTo>
                  <a:lnTo>
                    <a:pt x="140" y="0"/>
                  </a:lnTo>
                  <a:lnTo>
                    <a:pt x="0" y="0"/>
                  </a:lnTo>
                  <a:lnTo>
                    <a:pt x="0" y="1009"/>
                  </a:lnTo>
                  <a:lnTo>
                    <a:pt x="140" y="1009"/>
                  </a:lnTo>
                  <a:lnTo>
                    <a:pt x="140" y="588"/>
                  </a:lnTo>
                  <a:lnTo>
                    <a:pt x="194" y="539"/>
                  </a:lnTo>
                  <a:lnTo>
                    <a:pt x="612" y="1009"/>
                  </a:lnTo>
                  <a:lnTo>
                    <a:pt x="799" y="1009"/>
                  </a:lnTo>
                  <a:lnTo>
                    <a:pt x="291" y="454"/>
                  </a:lnTo>
                  <a:lnTo>
                    <a:pt x="789" y="0"/>
                  </a:lnTo>
                  <a:lnTo>
                    <a:pt x="610" y="0"/>
                  </a:lnTo>
                  <a:lnTo>
                    <a:pt x="140" y="4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2" name="Freeform 8"/>
            <p:cNvSpPr>
              <a:spLocks noEditPoints="1"/>
            </p:cNvSpPr>
            <p:nvPr/>
          </p:nvSpPr>
          <p:spPr bwMode="auto">
            <a:xfrm>
              <a:off x="1297002" y="926836"/>
              <a:ext cx="250728" cy="273356"/>
            </a:xfrm>
            <a:custGeom>
              <a:avLst/>
              <a:gdLst>
                <a:gd name="T0" fmla="*/ 2147483647 w 408"/>
                <a:gd name="T1" fmla="*/ 2147483647 h 445"/>
                <a:gd name="T2" fmla="*/ 2147483647 w 408"/>
                <a:gd name="T3" fmla="*/ 2147483647 h 445"/>
                <a:gd name="T4" fmla="*/ 2147483647 w 408"/>
                <a:gd name="T5" fmla="*/ 2147483647 h 445"/>
                <a:gd name="T6" fmla="*/ 2147483647 w 408"/>
                <a:gd name="T7" fmla="*/ 2147483647 h 445"/>
                <a:gd name="T8" fmla="*/ 2147483647 w 408"/>
                <a:gd name="T9" fmla="*/ 2147483647 h 445"/>
                <a:gd name="T10" fmla="*/ 2147483647 w 408"/>
                <a:gd name="T11" fmla="*/ 2147483647 h 445"/>
                <a:gd name="T12" fmla="*/ 2147483647 w 408"/>
                <a:gd name="T13" fmla="*/ 2147483647 h 445"/>
                <a:gd name="T14" fmla="*/ 2147483647 w 408"/>
                <a:gd name="T15" fmla="*/ 2147483647 h 445"/>
                <a:gd name="T16" fmla="*/ 2147483647 w 408"/>
                <a:gd name="T17" fmla="*/ 2147483647 h 445"/>
                <a:gd name="T18" fmla="*/ 2147483647 w 408"/>
                <a:gd name="T19" fmla="*/ 2147483647 h 445"/>
                <a:gd name="T20" fmla="*/ 2147483647 w 408"/>
                <a:gd name="T21" fmla="*/ 2147483647 h 445"/>
                <a:gd name="T22" fmla="*/ 2147483647 w 408"/>
                <a:gd name="T23" fmla="*/ 2147483647 h 445"/>
                <a:gd name="T24" fmla="*/ 2147483647 w 408"/>
                <a:gd name="T25" fmla="*/ 2147483647 h 445"/>
                <a:gd name="T26" fmla="*/ 2147483647 w 408"/>
                <a:gd name="T27" fmla="*/ 2147483647 h 445"/>
                <a:gd name="T28" fmla="*/ 2147483647 w 408"/>
                <a:gd name="T29" fmla="*/ 2147483647 h 445"/>
                <a:gd name="T30" fmla="*/ 2147483647 w 408"/>
                <a:gd name="T31" fmla="*/ 2147483647 h 445"/>
                <a:gd name="T32" fmla="*/ 2147483647 w 408"/>
                <a:gd name="T33" fmla="*/ 2147483647 h 445"/>
                <a:gd name="T34" fmla="*/ 2147483647 w 408"/>
                <a:gd name="T35" fmla="*/ 2147483647 h 445"/>
                <a:gd name="T36" fmla="*/ 2147483647 w 408"/>
                <a:gd name="T37" fmla="*/ 2147483647 h 445"/>
                <a:gd name="T38" fmla="*/ 2147483647 w 408"/>
                <a:gd name="T39" fmla="*/ 2147483647 h 445"/>
                <a:gd name="T40" fmla="*/ 2147483647 w 408"/>
                <a:gd name="T41" fmla="*/ 0 h 445"/>
                <a:gd name="T42" fmla="*/ 2147483647 w 408"/>
                <a:gd name="T43" fmla="*/ 2147483647 h 445"/>
                <a:gd name="T44" fmla="*/ 2147483647 w 408"/>
                <a:gd name="T45" fmla="*/ 2147483647 h 445"/>
                <a:gd name="T46" fmla="*/ 2147483647 w 408"/>
                <a:gd name="T47" fmla="*/ 2147483647 h 445"/>
                <a:gd name="T48" fmla="*/ 0 w 408"/>
                <a:gd name="T49" fmla="*/ 2147483647 h 445"/>
                <a:gd name="T50" fmla="*/ 2147483647 w 408"/>
                <a:gd name="T51" fmla="*/ 2147483647 h 445"/>
                <a:gd name="T52" fmla="*/ 2147483647 w 408"/>
                <a:gd name="T53" fmla="*/ 2147483647 h 445"/>
                <a:gd name="T54" fmla="*/ 2147483647 w 408"/>
                <a:gd name="T55" fmla="*/ 2147483647 h 445"/>
                <a:gd name="T56" fmla="*/ 2147483647 w 408"/>
                <a:gd name="T57" fmla="*/ 2147483647 h 445"/>
                <a:gd name="T58" fmla="*/ 2147483647 w 408"/>
                <a:gd name="T59" fmla="*/ 2147483647 h 4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08" h="445">
                  <a:moveTo>
                    <a:pt x="115" y="87"/>
                  </a:moveTo>
                  <a:cubicBezTo>
                    <a:pt x="115" y="60"/>
                    <a:pt x="139" y="42"/>
                    <a:pt x="167" y="42"/>
                  </a:cubicBezTo>
                  <a:cubicBezTo>
                    <a:pt x="198" y="42"/>
                    <a:pt x="222" y="59"/>
                    <a:pt x="222" y="89"/>
                  </a:cubicBezTo>
                  <a:cubicBezTo>
                    <a:pt x="222" y="120"/>
                    <a:pt x="190" y="137"/>
                    <a:pt x="166" y="154"/>
                  </a:cubicBezTo>
                  <a:cubicBezTo>
                    <a:pt x="158" y="159"/>
                    <a:pt x="158" y="159"/>
                    <a:pt x="158" y="159"/>
                  </a:cubicBezTo>
                  <a:cubicBezTo>
                    <a:pt x="143" y="141"/>
                    <a:pt x="143" y="141"/>
                    <a:pt x="143" y="141"/>
                  </a:cubicBezTo>
                  <a:cubicBezTo>
                    <a:pt x="129" y="125"/>
                    <a:pt x="115" y="109"/>
                    <a:pt x="115" y="87"/>
                  </a:cubicBezTo>
                  <a:moveTo>
                    <a:pt x="324" y="341"/>
                  </a:moveTo>
                  <a:cubicBezTo>
                    <a:pt x="381" y="280"/>
                    <a:pt x="381" y="280"/>
                    <a:pt x="381" y="280"/>
                  </a:cubicBezTo>
                  <a:cubicBezTo>
                    <a:pt x="344" y="245"/>
                    <a:pt x="344" y="245"/>
                    <a:pt x="344" y="245"/>
                  </a:cubicBezTo>
                  <a:cubicBezTo>
                    <a:pt x="242" y="348"/>
                    <a:pt x="242" y="348"/>
                    <a:pt x="242" y="348"/>
                  </a:cubicBezTo>
                  <a:cubicBezTo>
                    <a:pt x="242" y="348"/>
                    <a:pt x="242" y="348"/>
                    <a:pt x="242" y="348"/>
                  </a:cubicBezTo>
                  <a:cubicBezTo>
                    <a:pt x="214" y="372"/>
                    <a:pt x="182" y="397"/>
                    <a:pt x="142" y="397"/>
                  </a:cubicBezTo>
                  <a:cubicBezTo>
                    <a:pt x="97" y="397"/>
                    <a:pt x="55" y="359"/>
                    <a:pt x="55" y="319"/>
                  </a:cubicBezTo>
                  <a:cubicBezTo>
                    <a:pt x="55" y="278"/>
                    <a:pt x="108" y="249"/>
                    <a:pt x="140" y="229"/>
                  </a:cubicBezTo>
                  <a:cubicBezTo>
                    <a:pt x="146" y="225"/>
                    <a:pt x="146" y="225"/>
                    <a:pt x="146" y="225"/>
                  </a:cubicBezTo>
                  <a:cubicBezTo>
                    <a:pt x="220" y="307"/>
                    <a:pt x="220" y="307"/>
                    <a:pt x="220" y="307"/>
                  </a:cubicBezTo>
                  <a:cubicBezTo>
                    <a:pt x="258" y="269"/>
                    <a:pt x="258" y="269"/>
                    <a:pt x="258" y="269"/>
                  </a:cubicBezTo>
                  <a:cubicBezTo>
                    <a:pt x="191" y="195"/>
                    <a:pt x="191" y="195"/>
                    <a:pt x="191" y="195"/>
                  </a:cubicBezTo>
                  <a:cubicBezTo>
                    <a:pt x="231" y="169"/>
                    <a:pt x="277" y="137"/>
                    <a:pt x="277" y="89"/>
                  </a:cubicBezTo>
                  <a:cubicBezTo>
                    <a:pt x="277" y="33"/>
                    <a:pt x="226" y="0"/>
                    <a:pt x="168" y="0"/>
                  </a:cubicBezTo>
                  <a:cubicBezTo>
                    <a:pt x="107" y="0"/>
                    <a:pt x="60" y="35"/>
                    <a:pt x="60" y="94"/>
                  </a:cubicBezTo>
                  <a:cubicBezTo>
                    <a:pt x="60" y="130"/>
                    <a:pt x="85" y="161"/>
                    <a:pt x="112" y="187"/>
                  </a:cubicBezTo>
                  <a:cubicBezTo>
                    <a:pt x="83" y="206"/>
                    <a:pt x="83" y="206"/>
                    <a:pt x="83" y="206"/>
                  </a:cubicBezTo>
                  <a:cubicBezTo>
                    <a:pt x="38" y="236"/>
                    <a:pt x="0" y="265"/>
                    <a:pt x="0" y="319"/>
                  </a:cubicBezTo>
                  <a:cubicBezTo>
                    <a:pt x="0" y="393"/>
                    <a:pt x="66" y="445"/>
                    <a:pt x="144" y="445"/>
                  </a:cubicBezTo>
                  <a:cubicBezTo>
                    <a:pt x="199" y="445"/>
                    <a:pt x="249" y="416"/>
                    <a:pt x="285" y="378"/>
                  </a:cubicBezTo>
                  <a:cubicBezTo>
                    <a:pt x="336" y="436"/>
                    <a:pt x="336" y="436"/>
                    <a:pt x="336" y="436"/>
                  </a:cubicBezTo>
                  <a:cubicBezTo>
                    <a:pt x="408" y="436"/>
                    <a:pt x="408" y="436"/>
                    <a:pt x="408" y="436"/>
                  </a:cubicBezTo>
                  <a:lnTo>
                    <a:pt x="324" y="3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3" name="Freeform 9"/>
            <p:cNvSpPr>
              <a:spLocks/>
            </p:cNvSpPr>
            <p:nvPr/>
          </p:nvSpPr>
          <p:spPr bwMode="auto">
            <a:xfrm>
              <a:off x="1594287" y="932298"/>
              <a:ext cx="123544" cy="262433"/>
            </a:xfrm>
            <a:custGeom>
              <a:avLst/>
              <a:gdLst>
                <a:gd name="T0" fmla="*/ 2147483647 w 475"/>
                <a:gd name="T1" fmla="*/ 0 h 1009"/>
                <a:gd name="T2" fmla="*/ 0 w 475"/>
                <a:gd name="T3" fmla="*/ 0 h 1009"/>
                <a:gd name="T4" fmla="*/ 0 w 475"/>
                <a:gd name="T5" fmla="*/ 2147483647 h 1009"/>
                <a:gd name="T6" fmla="*/ 2147483647 w 475"/>
                <a:gd name="T7" fmla="*/ 2147483647 h 1009"/>
                <a:gd name="T8" fmla="*/ 2147483647 w 475"/>
                <a:gd name="T9" fmla="*/ 2147483647 h 1009"/>
                <a:gd name="T10" fmla="*/ 2147483647 w 475"/>
                <a:gd name="T11" fmla="*/ 2147483647 h 1009"/>
                <a:gd name="T12" fmla="*/ 2147483647 w 475"/>
                <a:gd name="T13" fmla="*/ 0 h 100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5" h="1009">
                  <a:moveTo>
                    <a:pt x="137" y="0"/>
                  </a:moveTo>
                  <a:lnTo>
                    <a:pt x="0" y="0"/>
                  </a:lnTo>
                  <a:lnTo>
                    <a:pt x="0" y="1009"/>
                  </a:lnTo>
                  <a:lnTo>
                    <a:pt x="475" y="1009"/>
                  </a:lnTo>
                  <a:lnTo>
                    <a:pt x="475" y="893"/>
                  </a:lnTo>
                  <a:lnTo>
                    <a:pt x="137" y="893"/>
                  </a:lnTo>
                  <a:lnTo>
                    <a:pt x="13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4" name="Freeform 10"/>
            <p:cNvSpPr>
              <a:spLocks/>
            </p:cNvSpPr>
            <p:nvPr/>
          </p:nvSpPr>
          <p:spPr bwMode="auto">
            <a:xfrm>
              <a:off x="1830970" y="925536"/>
              <a:ext cx="281939" cy="273356"/>
            </a:xfrm>
            <a:custGeom>
              <a:avLst/>
              <a:gdLst>
                <a:gd name="T0" fmla="*/ 2147483647 w 459"/>
                <a:gd name="T1" fmla="*/ 2147483647 h 445"/>
                <a:gd name="T2" fmla="*/ 2147483647 w 459"/>
                <a:gd name="T3" fmla="*/ 2147483647 h 445"/>
                <a:gd name="T4" fmla="*/ 2147483647 w 459"/>
                <a:gd name="T5" fmla="*/ 2147483647 h 445"/>
                <a:gd name="T6" fmla="*/ 2147483647 w 459"/>
                <a:gd name="T7" fmla="*/ 2147483647 h 445"/>
                <a:gd name="T8" fmla="*/ 2147483647 w 459"/>
                <a:gd name="T9" fmla="*/ 2147483647 h 445"/>
                <a:gd name="T10" fmla="*/ 2147483647 w 459"/>
                <a:gd name="T11" fmla="*/ 2147483647 h 445"/>
                <a:gd name="T12" fmla="*/ 2147483647 w 459"/>
                <a:gd name="T13" fmla="*/ 2147483647 h 445"/>
                <a:gd name="T14" fmla="*/ 2147483647 w 459"/>
                <a:gd name="T15" fmla="*/ 2147483647 h 445"/>
                <a:gd name="T16" fmla="*/ 2147483647 w 459"/>
                <a:gd name="T17" fmla="*/ 0 h 445"/>
                <a:gd name="T18" fmla="*/ 0 w 459"/>
                <a:gd name="T19" fmla="*/ 2147483647 h 445"/>
                <a:gd name="T20" fmla="*/ 2147483647 w 459"/>
                <a:gd name="T21" fmla="*/ 2147483647 h 445"/>
                <a:gd name="T22" fmla="*/ 2147483647 w 459"/>
                <a:gd name="T23" fmla="*/ 2147483647 h 445"/>
                <a:gd name="T24" fmla="*/ 2147483647 w 459"/>
                <a:gd name="T25" fmla="*/ 2147483647 h 445"/>
                <a:gd name="T26" fmla="*/ 2147483647 w 459"/>
                <a:gd name="T27" fmla="*/ 2147483647 h 44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9" h="445">
                  <a:moveTo>
                    <a:pt x="273" y="221"/>
                  </a:moveTo>
                  <a:cubicBezTo>
                    <a:pt x="273" y="269"/>
                    <a:pt x="273" y="269"/>
                    <a:pt x="273" y="269"/>
                  </a:cubicBezTo>
                  <a:cubicBezTo>
                    <a:pt x="394" y="269"/>
                    <a:pt x="394" y="269"/>
                    <a:pt x="394" y="269"/>
                  </a:cubicBezTo>
                  <a:cubicBezTo>
                    <a:pt x="391" y="339"/>
                    <a:pt x="313" y="396"/>
                    <a:pt x="240" y="396"/>
                  </a:cubicBezTo>
                  <a:cubicBezTo>
                    <a:pt x="139" y="396"/>
                    <a:pt x="58" y="311"/>
                    <a:pt x="58" y="222"/>
                  </a:cubicBezTo>
                  <a:cubicBezTo>
                    <a:pt x="58" y="126"/>
                    <a:pt x="140" y="49"/>
                    <a:pt x="245" y="49"/>
                  </a:cubicBezTo>
                  <a:cubicBezTo>
                    <a:pt x="303" y="49"/>
                    <a:pt x="359" y="77"/>
                    <a:pt x="393" y="118"/>
                  </a:cubicBezTo>
                  <a:cubicBezTo>
                    <a:pt x="434" y="83"/>
                    <a:pt x="434" y="83"/>
                    <a:pt x="434" y="83"/>
                  </a:cubicBezTo>
                  <a:cubicBezTo>
                    <a:pt x="388" y="30"/>
                    <a:pt x="316" y="0"/>
                    <a:pt x="243" y="0"/>
                  </a:cubicBezTo>
                  <a:cubicBezTo>
                    <a:pt x="108" y="0"/>
                    <a:pt x="0" y="101"/>
                    <a:pt x="0" y="224"/>
                  </a:cubicBezTo>
                  <a:cubicBezTo>
                    <a:pt x="0" y="342"/>
                    <a:pt x="105" y="445"/>
                    <a:pt x="237" y="445"/>
                  </a:cubicBezTo>
                  <a:cubicBezTo>
                    <a:pt x="368" y="445"/>
                    <a:pt x="459" y="355"/>
                    <a:pt x="459" y="238"/>
                  </a:cubicBezTo>
                  <a:cubicBezTo>
                    <a:pt x="459" y="221"/>
                    <a:pt x="459" y="221"/>
                    <a:pt x="459" y="221"/>
                  </a:cubicBezTo>
                  <a:lnTo>
                    <a:pt x="273" y="2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5" name="Freeform 11"/>
            <p:cNvSpPr>
              <a:spLocks/>
            </p:cNvSpPr>
            <p:nvPr/>
          </p:nvSpPr>
          <p:spPr bwMode="auto">
            <a:xfrm>
              <a:off x="2120972" y="920074"/>
              <a:ext cx="278818" cy="273356"/>
            </a:xfrm>
            <a:custGeom>
              <a:avLst/>
              <a:gdLst>
                <a:gd name="T0" fmla="*/ 2147483647 w 1072"/>
                <a:gd name="T1" fmla="*/ 2147483647 h 1051"/>
                <a:gd name="T2" fmla="*/ 2147483647 w 1072"/>
                <a:gd name="T3" fmla="*/ 0 h 1051"/>
                <a:gd name="T4" fmla="*/ 0 w 1072"/>
                <a:gd name="T5" fmla="*/ 2147483647 h 1051"/>
                <a:gd name="T6" fmla="*/ 2147483647 w 1072"/>
                <a:gd name="T7" fmla="*/ 2147483647 h 1051"/>
                <a:gd name="T8" fmla="*/ 2147483647 w 1072"/>
                <a:gd name="T9" fmla="*/ 2147483647 h 1051"/>
                <a:gd name="T10" fmla="*/ 2147483647 w 1072"/>
                <a:gd name="T11" fmla="*/ 2147483647 h 1051"/>
                <a:gd name="T12" fmla="*/ 2147483647 w 1072"/>
                <a:gd name="T13" fmla="*/ 2147483647 h 1051"/>
                <a:gd name="T14" fmla="*/ 2147483647 w 1072"/>
                <a:gd name="T15" fmla="*/ 2147483647 h 1051"/>
                <a:gd name="T16" fmla="*/ 2147483647 w 1072"/>
                <a:gd name="T17" fmla="*/ 2147483647 h 1051"/>
                <a:gd name="T18" fmla="*/ 2147483647 w 1072"/>
                <a:gd name="T19" fmla="*/ 2147483647 h 1051"/>
                <a:gd name="T20" fmla="*/ 2147483647 w 1072"/>
                <a:gd name="T21" fmla="*/ 2147483647 h 10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72" h="1051">
                  <a:moveTo>
                    <a:pt x="1072" y="1051"/>
                  </a:moveTo>
                  <a:lnTo>
                    <a:pt x="529" y="0"/>
                  </a:lnTo>
                  <a:lnTo>
                    <a:pt x="0" y="1051"/>
                  </a:lnTo>
                  <a:lnTo>
                    <a:pt x="163" y="1051"/>
                  </a:lnTo>
                  <a:lnTo>
                    <a:pt x="543" y="276"/>
                  </a:lnTo>
                  <a:lnTo>
                    <a:pt x="741" y="683"/>
                  </a:lnTo>
                  <a:lnTo>
                    <a:pt x="472" y="683"/>
                  </a:lnTo>
                  <a:lnTo>
                    <a:pt x="422" y="798"/>
                  </a:lnTo>
                  <a:lnTo>
                    <a:pt x="798" y="798"/>
                  </a:lnTo>
                  <a:lnTo>
                    <a:pt x="923" y="1051"/>
                  </a:lnTo>
                  <a:lnTo>
                    <a:pt x="1072" y="10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6" name="Freeform 12"/>
            <p:cNvSpPr>
              <a:spLocks/>
            </p:cNvSpPr>
            <p:nvPr/>
          </p:nvSpPr>
          <p:spPr bwMode="auto">
            <a:xfrm>
              <a:off x="2383145" y="930998"/>
              <a:ext cx="173221" cy="262433"/>
            </a:xfrm>
            <a:custGeom>
              <a:avLst/>
              <a:gdLst>
                <a:gd name="T0" fmla="*/ 2147483647 w 666"/>
                <a:gd name="T1" fmla="*/ 2041005944 h 1009"/>
                <a:gd name="T2" fmla="*/ 2147483647 w 666"/>
                <a:gd name="T3" fmla="*/ 2041005944 h 1009"/>
                <a:gd name="T4" fmla="*/ 2147483647 w 666"/>
                <a:gd name="T5" fmla="*/ 0 h 1009"/>
                <a:gd name="T6" fmla="*/ 0 w 666"/>
                <a:gd name="T7" fmla="*/ 0 h 1009"/>
                <a:gd name="T8" fmla="*/ 0 w 666"/>
                <a:gd name="T9" fmla="*/ 2041005944 h 1009"/>
                <a:gd name="T10" fmla="*/ 2147483647 w 666"/>
                <a:gd name="T11" fmla="*/ 2041005944 h 1009"/>
                <a:gd name="T12" fmla="*/ 2147483647 w 666"/>
                <a:gd name="T13" fmla="*/ 2147483647 h 1009"/>
                <a:gd name="T14" fmla="*/ 2147483647 w 666"/>
                <a:gd name="T15" fmla="*/ 2147483647 h 1009"/>
                <a:gd name="T16" fmla="*/ 2147483647 w 666"/>
                <a:gd name="T17" fmla="*/ 2041005944 h 100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6" h="1009">
                  <a:moveTo>
                    <a:pt x="402" y="116"/>
                  </a:moveTo>
                  <a:lnTo>
                    <a:pt x="666" y="116"/>
                  </a:lnTo>
                  <a:lnTo>
                    <a:pt x="666" y="0"/>
                  </a:lnTo>
                  <a:lnTo>
                    <a:pt x="0" y="0"/>
                  </a:lnTo>
                  <a:lnTo>
                    <a:pt x="0" y="116"/>
                  </a:lnTo>
                  <a:lnTo>
                    <a:pt x="265" y="116"/>
                  </a:lnTo>
                  <a:lnTo>
                    <a:pt x="265" y="1009"/>
                  </a:lnTo>
                  <a:lnTo>
                    <a:pt x="402" y="1009"/>
                  </a:lnTo>
                  <a:lnTo>
                    <a:pt x="402" y="1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7" name="Freeform 13"/>
            <p:cNvSpPr>
              <a:spLocks/>
            </p:cNvSpPr>
            <p:nvPr/>
          </p:nvSpPr>
          <p:spPr bwMode="auto">
            <a:xfrm>
              <a:off x="2605523" y="930998"/>
              <a:ext cx="154755" cy="262433"/>
            </a:xfrm>
            <a:custGeom>
              <a:avLst/>
              <a:gdLst>
                <a:gd name="T0" fmla="*/ 0 w 595"/>
                <a:gd name="T1" fmla="*/ 2147483647 h 1009"/>
                <a:gd name="T2" fmla="*/ 2147483647 w 595"/>
                <a:gd name="T3" fmla="*/ 2147483647 h 1009"/>
                <a:gd name="T4" fmla="*/ 2147483647 w 595"/>
                <a:gd name="T5" fmla="*/ 2147483647 h 1009"/>
                <a:gd name="T6" fmla="*/ 2147483647 w 595"/>
                <a:gd name="T7" fmla="*/ 2147483647 h 1009"/>
                <a:gd name="T8" fmla="*/ 2147483647 w 595"/>
                <a:gd name="T9" fmla="*/ 2147483647 h 1009"/>
                <a:gd name="T10" fmla="*/ 2147483647 w 595"/>
                <a:gd name="T11" fmla="*/ 2147483647 h 1009"/>
                <a:gd name="T12" fmla="*/ 2147483647 w 595"/>
                <a:gd name="T13" fmla="*/ 2147483647 h 1009"/>
                <a:gd name="T14" fmla="*/ 2147483647 w 595"/>
                <a:gd name="T15" fmla="*/ 2147483647 h 1009"/>
                <a:gd name="T16" fmla="*/ 2147483647 w 595"/>
                <a:gd name="T17" fmla="*/ 2041005944 h 1009"/>
                <a:gd name="T18" fmla="*/ 2147483647 w 595"/>
                <a:gd name="T19" fmla="*/ 2041005944 h 1009"/>
                <a:gd name="T20" fmla="*/ 2147483647 w 595"/>
                <a:gd name="T21" fmla="*/ 0 h 1009"/>
                <a:gd name="T22" fmla="*/ 0 w 595"/>
                <a:gd name="T23" fmla="*/ 0 h 1009"/>
                <a:gd name="T24" fmla="*/ 0 w 595"/>
                <a:gd name="T25" fmla="*/ 2147483647 h 10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5" h="1009">
                  <a:moveTo>
                    <a:pt x="0" y="1009"/>
                  </a:moveTo>
                  <a:lnTo>
                    <a:pt x="595" y="1009"/>
                  </a:lnTo>
                  <a:lnTo>
                    <a:pt x="595" y="893"/>
                  </a:lnTo>
                  <a:lnTo>
                    <a:pt x="140" y="893"/>
                  </a:lnTo>
                  <a:lnTo>
                    <a:pt x="140" y="567"/>
                  </a:lnTo>
                  <a:lnTo>
                    <a:pt x="584" y="567"/>
                  </a:lnTo>
                  <a:lnTo>
                    <a:pt x="584" y="454"/>
                  </a:lnTo>
                  <a:lnTo>
                    <a:pt x="140" y="454"/>
                  </a:lnTo>
                  <a:lnTo>
                    <a:pt x="140" y="116"/>
                  </a:lnTo>
                  <a:lnTo>
                    <a:pt x="595" y="116"/>
                  </a:lnTo>
                  <a:lnTo>
                    <a:pt x="595" y="0"/>
                  </a:lnTo>
                  <a:lnTo>
                    <a:pt x="0" y="0"/>
                  </a:lnTo>
                  <a:lnTo>
                    <a:pt x="0" y="100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8" name="Freeform 14"/>
            <p:cNvSpPr>
              <a:spLocks/>
            </p:cNvSpPr>
            <p:nvPr/>
          </p:nvSpPr>
          <p:spPr bwMode="auto">
            <a:xfrm>
              <a:off x="2807094" y="925536"/>
              <a:ext cx="181284" cy="273356"/>
            </a:xfrm>
            <a:custGeom>
              <a:avLst/>
              <a:gdLst>
                <a:gd name="T0" fmla="*/ 2147483647 w 295"/>
                <a:gd name="T1" fmla="*/ 2147483647 h 445"/>
                <a:gd name="T2" fmla="*/ 2147483647 w 295"/>
                <a:gd name="T3" fmla="*/ 0 h 445"/>
                <a:gd name="T4" fmla="*/ 2147483647 w 295"/>
                <a:gd name="T5" fmla="*/ 2147483647 h 445"/>
                <a:gd name="T6" fmla="*/ 2147483647 w 295"/>
                <a:gd name="T7" fmla="*/ 2147483647 h 445"/>
                <a:gd name="T8" fmla="*/ 2147483647 w 295"/>
                <a:gd name="T9" fmla="*/ 2147483647 h 445"/>
                <a:gd name="T10" fmla="*/ 2147483647 w 295"/>
                <a:gd name="T11" fmla="*/ 2147483647 h 445"/>
                <a:gd name="T12" fmla="*/ 2147483647 w 295"/>
                <a:gd name="T13" fmla="*/ 2147483647 h 445"/>
                <a:gd name="T14" fmla="*/ 2147483647 w 295"/>
                <a:gd name="T15" fmla="*/ 2147483647 h 445"/>
                <a:gd name="T16" fmla="*/ 0 w 295"/>
                <a:gd name="T17" fmla="*/ 2147483647 h 445"/>
                <a:gd name="T18" fmla="*/ 2147483647 w 295"/>
                <a:gd name="T19" fmla="*/ 2147483647 h 445"/>
                <a:gd name="T20" fmla="*/ 2147483647 w 295"/>
                <a:gd name="T21" fmla="*/ 2147483647 h 445"/>
                <a:gd name="T22" fmla="*/ 2147483647 w 295"/>
                <a:gd name="T23" fmla="*/ 2147483647 h 445"/>
                <a:gd name="T24" fmla="*/ 2147483647 w 295"/>
                <a:gd name="T25" fmla="*/ 2147483647 h 445"/>
                <a:gd name="T26" fmla="*/ 2147483647 w 295"/>
                <a:gd name="T27" fmla="*/ 2147483647 h 445"/>
                <a:gd name="T28" fmla="*/ 2147483647 w 295"/>
                <a:gd name="T29" fmla="*/ 2147483647 h 445"/>
                <a:gd name="T30" fmla="*/ 2147483647 w 295"/>
                <a:gd name="T31" fmla="*/ 2147483647 h 445"/>
                <a:gd name="T32" fmla="*/ 2147483647 w 295"/>
                <a:gd name="T33" fmla="*/ 2147483647 h 4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5" h="445">
                  <a:moveTo>
                    <a:pt x="280" y="65"/>
                  </a:moveTo>
                  <a:cubicBezTo>
                    <a:pt x="254" y="23"/>
                    <a:pt x="211" y="0"/>
                    <a:pt x="159" y="0"/>
                  </a:cubicBezTo>
                  <a:cubicBezTo>
                    <a:pt x="88" y="0"/>
                    <a:pt x="21" y="41"/>
                    <a:pt x="21" y="110"/>
                  </a:cubicBezTo>
                  <a:cubicBezTo>
                    <a:pt x="21" y="170"/>
                    <a:pt x="69" y="198"/>
                    <a:pt x="123" y="218"/>
                  </a:cubicBezTo>
                  <a:cubicBezTo>
                    <a:pt x="155" y="231"/>
                    <a:pt x="155" y="231"/>
                    <a:pt x="155" y="231"/>
                  </a:cubicBezTo>
                  <a:cubicBezTo>
                    <a:pt x="196" y="246"/>
                    <a:pt x="236" y="266"/>
                    <a:pt x="236" y="312"/>
                  </a:cubicBezTo>
                  <a:cubicBezTo>
                    <a:pt x="236" y="356"/>
                    <a:pt x="200" y="395"/>
                    <a:pt x="150" y="395"/>
                  </a:cubicBezTo>
                  <a:cubicBezTo>
                    <a:pt x="99" y="395"/>
                    <a:pt x="58" y="361"/>
                    <a:pt x="59" y="314"/>
                  </a:cubicBezTo>
                  <a:cubicBezTo>
                    <a:pt x="0" y="325"/>
                    <a:pt x="0" y="325"/>
                    <a:pt x="0" y="325"/>
                  </a:cubicBezTo>
                  <a:cubicBezTo>
                    <a:pt x="10" y="394"/>
                    <a:pt x="69" y="445"/>
                    <a:pt x="145" y="445"/>
                  </a:cubicBezTo>
                  <a:cubicBezTo>
                    <a:pt x="229" y="445"/>
                    <a:pt x="295" y="389"/>
                    <a:pt x="295" y="312"/>
                  </a:cubicBezTo>
                  <a:cubicBezTo>
                    <a:pt x="295" y="241"/>
                    <a:pt x="245" y="207"/>
                    <a:pt x="178" y="183"/>
                  </a:cubicBezTo>
                  <a:cubicBezTo>
                    <a:pt x="145" y="172"/>
                    <a:pt x="145" y="172"/>
                    <a:pt x="145" y="172"/>
                  </a:cubicBezTo>
                  <a:cubicBezTo>
                    <a:pt x="115" y="161"/>
                    <a:pt x="79" y="144"/>
                    <a:pt x="79" y="110"/>
                  </a:cubicBezTo>
                  <a:cubicBezTo>
                    <a:pt x="79" y="73"/>
                    <a:pt x="120" y="50"/>
                    <a:pt x="158" y="50"/>
                  </a:cubicBezTo>
                  <a:cubicBezTo>
                    <a:pt x="193" y="50"/>
                    <a:pt x="216" y="64"/>
                    <a:pt x="233" y="90"/>
                  </a:cubicBezTo>
                  <a:lnTo>
                    <a:pt x="280"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grpSp>
      <p:sp>
        <p:nvSpPr>
          <p:cNvPr id="20" name="Rectangle 22"/>
          <p:cNvSpPr>
            <a:spLocks noGrp="1" noChangeArrowheads="1"/>
          </p:cNvSpPr>
          <p:nvPr>
            <p:ph type="ctrTitle" sz="quarter"/>
          </p:nvPr>
        </p:nvSpPr>
        <p:spPr>
          <a:xfrm>
            <a:off x="3227388" y="4370387"/>
            <a:ext cx="5383212" cy="1191632"/>
          </a:xfrm>
          <a:prstGeom prst="rect">
            <a:avLst/>
          </a:prstGeom>
        </p:spPr>
        <p:txBody>
          <a:bodyPr lIns="91440" rIns="91440" anchor="t">
            <a:noAutofit/>
          </a:bodyPr>
          <a:lstStyle>
            <a:lvl1pPr>
              <a:defRPr sz="4000" b="0">
                <a:solidFill>
                  <a:schemeClr val="tx2"/>
                </a:solidFill>
              </a:defRPr>
            </a:lvl1pPr>
          </a:lstStyle>
          <a:p>
            <a:pPr lvl="0"/>
            <a:r>
              <a:rPr lang="en-US" altLang="en-US" noProof="0"/>
              <a:t>Click to edit Master title style</a:t>
            </a:r>
            <a:endParaRPr lang="en-US" altLang="en-US" noProof="0" dirty="0"/>
          </a:p>
        </p:txBody>
      </p:sp>
      <p:sp>
        <p:nvSpPr>
          <p:cNvPr id="21" name="Rectangle 25"/>
          <p:cNvSpPr>
            <a:spLocks noGrp="1" noChangeArrowheads="1"/>
          </p:cNvSpPr>
          <p:nvPr>
            <p:ph type="subTitle" sz="quarter" idx="1"/>
          </p:nvPr>
        </p:nvSpPr>
        <p:spPr>
          <a:xfrm>
            <a:off x="3227388" y="4011615"/>
            <a:ext cx="5383212" cy="301625"/>
          </a:xfrm>
          <a:prstGeom prst="rect">
            <a:avLst/>
          </a:prstGeom>
        </p:spPr>
        <p:txBody>
          <a:bodyPr lIns="91440" rIns="91440"/>
          <a:lstStyle>
            <a:lvl1pPr marL="0" indent="0">
              <a:buFont typeface="Wingdings" pitchFamily="2" charset="2"/>
              <a:buNone/>
              <a:defRPr sz="1400" b="0">
                <a:solidFill>
                  <a:srgbClr val="50616E"/>
                </a:solidFill>
              </a:defRPr>
            </a:lvl1pPr>
          </a:lstStyle>
          <a:p>
            <a:pPr lvl="0"/>
            <a:r>
              <a:rPr lang="en-US" altLang="en-US" noProof="0"/>
              <a:t>Click to edit Master subtitle style</a:t>
            </a:r>
            <a:endParaRPr lang="en-US" altLang="en-US" noProof="0" dirty="0"/>
          </a:p>
        </p:txBody>
      </p:sp>
      <p:sp>
        <p:nvSpPr>
          <p:cNvPr id="22" name="Text Placeholder 9"/>
          <p:cNvSpPr>
            <a:spLocks noGrp="1"/>
          </p:cNvSpPr>
          <p:nvPr>
            <p:ph type="body" sz="quarter" idx="11"/>
          </p:nvPr>
        </p:nvSpPr>
        <p:spPr>
          <a:xfrm>
            <a:off x="3236560" y="5562019"/>
            <a:ext cx="5364515" cy="695902"/>
          </a:xfrm>
          <a:prstGeom prst="rect">
            <a:avLst/>
          </a:prstGeom>
        </p:spPr>
        <p:txBody>
          <a:bodyPr>
            <a:normAutofit/>
          </a:bodyPr>
          <a:lstStyle>
            <a:lvl1pPr marL="0" indent="0">
              <a:defRPr sz="1400" b="0" i="0" baseline="0"/>
            </a:lvl1pPr>
          </a:lstStyle>
          <a:p>
            <a:pPr lvl="0"/>
            <a:r>
              <a:rPr lang="en-US"/>
              <a:t>Edit Master text styles</a:t>
            </a:r>
          </a:p>
        </p:txBody>
      </p:sp>
      <p:sp>
        <p:nvSpPr>
          <p:cNvPr id="23" name="Rectangle 22"/>
          <p:cNvSpPr/>
          <p:nvPr userDrawn="1"/>
        </p:nvSpPr>
        <p:spPr>
          <a:xfrm>
            <a:off x="211492" y="6495809"/>
            <a:ext cx="4495800" cy="230832"/>
          </a:xfrm>
          <a:prstGeom prst="rect">
            <a:avLst/>
          </a:prstGeom>
        </p:spPr>
        <p:txBody>
          <a:bodyPr>
            <a:spAutoFit/>
          </a:bodyPr>
          <a:lstStyle/>
          <a:p>
            <a:pPr fontAlgn="auto">
              <a:spcBef>
                <a:spcPts val="0"/>
              </a:spcBef>
              <a:spcAft>
                <a:spcPts val="0"/>
              </a:spcAft>
              <a:defRPr/>
            </a:pPr>
            <a:r>
              <a:rPr lang="en-US" sz="900" dirty="0">
                <a:solidFill>
                  <a:srgbClr val="51626F"/>
                </a:solidFill>
                <a:ea typeface="+mn-ea"/>
                <a:cs typeface="Arial" pitchFamily="34" charset="0"/>
              </a:rPr>
              <a:t>© Copyright 2024</a:t>
            </a:r>
            <a:r>
              <a:rPr lang="en-US" sz="900" baseline="0" dirty="0">
                <a:solidFill>
                  <a:srgbClr val="51626F"/>
                </a:solidFill>
                <a:ea typeface="+mn-ea"/>
                <a:cs typeface="Arial" pitchFamily="34" charset="0"/>
              </a:rPr>
              <a:t> </a:t>
            </a:r>
            <a:r>
              <a:rPr lang="en-US" sz="900" dirty="0">
                <a:solidFill>
                  <a:srgbClr val="51626F"/>
                </a:solidFill>
                <a:ea typeface="+mn-ea"/>
                <a:cs typeface="Arial" pitchFamily="34" charset="0"/>
              </a:rPr>
              <a:t>by K&amp;L Gates LLP. All rights reserved.</a:t>
            </a:r>
          </a:p>
        </p:txBody>
      </p:sp>
    </p:spTree>
    <p:extLst>
      <p:ext uri="{BB962C8B-B14F-4D97-AF65-F5344CB8AC3E}">
        <p14:creationId xmlns:p14="http://schemas.microsoft.com/office/powerpoint/2010/main" val="2846648166"/>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Agenda/Key Points with Photos">
    <p:spTree>
      <p:nvGrpSpPr>
        <p:cNvPr id="1" name=""/>
        <p:cNvGrpSpPr/>
        <p:nvPr/>
      </p:nvGrpSpPr>
      <p:grpSpPr>
        <a:xfrm>
          <a:off x="0" y="0"/>
          <a:ext cx="0" cy="0"/>
          <a:chOff x="0" y="0"/>
          <a:chExt cx="0" cy="0"/>
        </a:xfrm>
      </p:grpSpPr>
      <p:sp>
        <p:nvSpPr>
          <p:cNvPr id="37" name="Picture Placeholder 36"/>
          <p:cNvSpPr>
            <a:spLocks noGrp="1"/>
          </p:cNvSpPr>
          <p:nvPr>
            <p:ph type="pic" sz="quarter" idx="14"/>
          </p:nvPr>
        </p:nvSpPr>
        <p:spPr>
          <a:xfrm>
            <a:off x="485775" y="2356851"/>
            <a:ext cx="1752600" cy="1316736"/>
          </a:xfrm>
          <a:prstGeom prst="rect">
            <a:avLst/>
          </a:prstGeom>
        </p:spPr>
        <p:txBody>
          <a:bodyPr anchor="ctr"/>
          <a:lstStyle>
            <a:lvl1pPr marL="0" indent="0" algn="ctr">
              <a:defRPr sz="1600" baseline="0"/>
            </a:lvl1pPr>
          </a:lstStyle>
          <a:p>
            <a:pPr lvl="0"/>
            <a:r>
              <a:rPr lang="en-US" noProof="0"/>
              <a:t>Click icon to add picture</a:t>
            </a:r>
            <a:endParaRPr lang="en-US" noProof="0" dirty="0"/>
          </a:p>
        </p:txBody>
      </p:sp>
      <p:sp>
        <p:nvSpPr>
          <p:cNvPr id="35" name="Text Placeholder 34"/>
          <p:cNvSpPr>
            <a:spLocks noGrp="1"/>
          </p:cNvSpPr>
          <p:nvPr>
            <p:ph type="body" sz="quarter" idx="13"/>
          </p:nvPr>
        </p:nvSpPr>
        <p:spPr bwMode="black">
          <a:xfrm>
            <a:off x="485775" y="1778519"/>
            <a:ext cx="1752600" cy="580572"/>
          </a:xfrm>
          <a:prstGeom prst="rect">
            <a:avLst/>
          </a:prstGeom>
          <a:solidFill>
            <a:schemeClr val="accent1"/>
          </a:solidFill>
        </p:spPr>
        <p:txBody>
          <a:bodyPr lIns="108000" tIns="108000" rIns="108000" bIns="108000" anchor="ctr"/>
          <a:lstStyle>
            <a:lvl1pPr marL="0" indent="0" algn="ctr">
              <a:defRPr sz="1400">
                <a:solidFill>
                  <a:schemeClr val="bg1"/>
                </a:solidFill>
              </a:defRPr>
            </a:lvl1pPr>
          </a:lstStyle>
          <a:p>
            <a:pPr lvl="0"/>
            <a:r>
              <a:rPr lang="en-US"/>
              <a:t>Edit Master text styles</a:t>
            </a:r>
          </a:p>
        </p:txBody>
      </p:sp>
      <p:sp>
        <p:nvSpPr>
          <p:cNvPr id="38" name="Picture Placeholder 36"/>
          <p:cNvSpPr>
            <a:spLocks noGrp="1"/>
          </p:cNvSpPr>
          <p:nvPr>
            <p:ph type="pic" sz="quarter" idx="15"/>
          </p:nvPr>
        </p:nvSpPr>
        <p:spPr>
          <a:xfrm>
            <a:off x="2613025" y="2356851"/>
            <a:ext cx="1752600" cy="1316736"/>
          </a:xfrm>
          <a:prstGeom prst="rect">
            <a:avLst/>
          </a:prstGeom>
        </p:spPr>
        <p:txBody>
          <a:bodyPr anchor="ctr"/>
          <a:lstStyle>
            <a:lvl1pPr marL="0" indent="0" algn="ctr">
              <a:defRPr sz="1600" baseline="0"/>
            </a:lvl1pPr>
          </a:lstStyle>
          <a:p>
            <a:pPr lvl="0"/>
            <a:r>
              <a:rPr lang="en-US" noProof="0"/>
              <a:t>Click icon to add picture</a:t>
            </a:r>
            <a:endParaRPr lang="en-US" noProof="0" dirty="0"/>
          </a:p>
        </p:txBody>
      </p:sp>
      <p:sp>
        <p:nvSpPr>
          <p:cNvPr id="39" name="Text Placeholder 34"/>
          <p:cNvSpPr>
            <a:spLocks noGrp="1"/>
          </p:cNvSpPr>
          <p:nvPr>
            <p:ph type="body" sz="quarter" idx="16"/>
          </p:nvPr>
        </p:nvSpPr>
        <p:spPr bwMode="black">
          <a:xfrm>
            <a:off x="2613025" y="1778519"/>
            <a:ext cx="1766115" cy="580572"/>
          </a:xfrm>
          <a:prstGeom prst="rect">
            <a:avLst/>
          </a:prstGeom>
          <a:solidFill>
            <a:schemeClr val="tx2"/>
          </a:solidFill>
        </p:spPr>
        <p:txBody>
          <a:bodyPr lIns="108000" tIns="108000" rIns="108000" bIns="108000" anchor="ctr"/>
          <a:lstStyle>
            <a:lvl1pPr marL="0" indent="0" algn="ctr">
              <a:defRPr sz="1400">
                <a:solidFill>
                  <a:schemeClr val="bg1"/>
                </a:solidFill>
              </a:defRPr>
            </a:lvl1pPr>
          </a:lstStyle>
          <a:p>
            <a:pPr lvl="0"/>
            <a:r>
              <a:rPr lang="en-US"/>
              <a:t>Edit Master text styles</a:t>
            </a:r>
          </a:p>
        </p:txBody>
      </p:sp>
      <p:sp>
        <p:nvSpPr>
          <p:cNvPr id="40" name="Picture Placeholder 36"/>
          <p:cNvSpPr>
            <a:spLocks noGrp="1"/>
          </p:cNvSpPr>
          <p:nvPr>
            <p:ph type="pic" sz="quarter" idx="17"/>
          </p:nvPr>
        </p:nvSpPr>
        <p:spPr>
          <a:xfrm>
            <a:off x="4740275" y="2356851"/>
            <a:ext cx="1752600" cy="1316736"/>
          </a:xfrm>
          <a:prstGeom prst="rect">
            <a:avLst/>
          </a:prstGeom>
        </p:spPr>
        <p:txBody>
          <a:bodyPr anchor="ctr"/>
          <a:lstStyle>
            <a:lvl1pPr marL="0" indent="0" algn="ctr">
              <a:defRPr sz="1600" baseline="0"/>
            </a:lvl1pPr>
          </a:lstStyle>
          <a:p>
            <a:pPr lvl="0"/>
            <a:r>
              <a:rPr lang="en-US" noProof="0"/>
              <a:t>Click icon to add picture</a:t>
            </a:r>
            <a:endParaRPr lang="en-US" noProof="0" dirty="0"/>
          </a:p>
        </p:txBody>
      </p:sp>
      <p:sp>
        <p:nvSpPr>
          <p:cNvPr id="41" name="Text Placeholder 34"/>
          <p:cNvSpPr>
            <a:spLocks noGrp="1"/>
          </p:cNvSpPr>
          <p:nvPr>
            <p:ph type="body" sz="quarter" idx="18"/>
          </p:nvPr>
        </p:nvSpPr>
        <p:spPr bwMode="black">
          <a:xfrm>
            <a:off x="4740275" y="1778519"/>
            <a:ext cx="1752600" cy="580572"/>
          </a:xfrm>
          <a:prstGeom prst="rect">
            <a:avLst/>
          </a:prstGeom>
          <a:solidFill>
            <a:schemeClr val="bg2"/>
          </a:solidFill>
        </p:spPr>
        <p:txBody>
          <a:bodyPr lIns="108000" tIns="108000" rIns="108000" bIns="108000" anchor="ctr"/>
          <a:lstStyle>
            <a:lvl1pPr marL="0" indent="0" algn="ctr">
              <a:defRPr sz="1400">
                <a:solidFill>
                  <a:schemeClr val="bg1"/>
                </a:solidFill>
              </a:defRPr>
            </a:lvl1pPr>
          </a:lstStyle>
          <a:p>
            <a:pPr lvl="0"/>
            <a:r>
              <a:rPr lang="en-US"/>
              <a:t>Edit Master text styles</a:t>
            </a:r>
          </a:p>
        </p:txBody>
      </p:sp>
      <p:sp>
        <p:nvSpPr>
          <p:cNvPr id="42" name="Picture Placeholder 36"/>
          <p:cNvSpPr>
            <a:spLocks noGrp="1"/>
          </p:cNvSpPr>
          <p:nvPr>
            <p:ph type="pic" sz="quarter" idx="19"/>
          </p:nvPr>
        </p:nvSpPr>
        <p:spPr>
          <a:xfrm>
            <a:off x="6867525" y="2356851"/>
            <a:ext cx="1752600" cy="1316736"/>
          </a:xfrm>
          <a:prstGeom prst="rect">
            <a:avLst/>
          </a:prstGeom>
        </p:spPr>
        <p:txBody>
          <a:bodyPr anchor="ctr"/>
          <a:lstStyle>
            <a:lvl1pPr marL="0" indent="0" algn="ctr">
              <a:defRPr sz="1600" baseline="0"/>
            </a:lvl1pPr>
          </a:lstStyle>
          <a:p>
            <a:pPr lvl="0"/>
            <a:r>
              <a:rPr lang="en-US" noProof="0"/>
              <a:t>Click icon to add picture</a:t>
            </a:r>
            <a:endParaRPr lang="en-US" noProof="0" dirty="0"/>
          </a:p>
        </p:txBody>
      </p:sp>
      <p:sp>
        <p:nvSpPr>
          <p:cNvPr id="43" name="Text Placeholder 34"/>
          <p:cNvSpPr>
            <a:spLocks noGrp="1"/>
          </p:cNvSpPr>
          <p:nvPr>
            <p:ph type="body" sz="quarter" idx="20"/>
          </p:nvPr>
        </p:nvSpPr>
        <p:spPr bwMode="black">
          <a:xfrm>
            <a:off x="6867525" y="1778519"/>
            <a:ext cx="1752600" cy="580572"/>
          </a:xfrm>
          <a:prstGeom prst="rect">
            <a:avLst/>
          </a:prstGeom>
          <a:solidFill>
            <a:schemeClr val="accent4"/>
          </a:solidFill>
        </p:spPr>
        <p:txBody>
          <a:bodyPr lIns="108000" tIns="108000" rIns="108000" bIns="108000" anchor="ctr"/>
          <a:lstStyle>
            <a:lvl1pPr marL="0" indent="0" algn="ctr">
              <a:defRPr sz="1400">
                <a:solidFill>
                  <a:schemeClr val="bg1"/>
                </a:solidFill>
              </a:defRPr>
            </a:lvl1pPr>
          </a:lstStyle>
          <a:p>
            <a:pPr lvl="0"/>
            <a:r>
              <a:rPr lang="en-US"/>
              <a:t>Edit Master text styles</a:t>
            </a:r>
          </a:p>
        </p:txBody>
      </p:sp>
      <p:sp>
        <p:nvSpPr>
          <p:cNvPr id="44" name="Picture Placeholder 36"/>
          <p:cNvSpPr>
            <a:spLocks noGrp="1"/>
          </p:cNvSpPr>
          <p:nvPr>
            <p:ph type="pic" sz="quarter" idx="21"/>
          </p:nvPr>
        </p:nvSpPr>
        <p:spPr>
          <a:xfrm>
            <a:off x="482600" y="4638136"/>
            <a:ext cx="1752600" cy="1316736"/>
          </a:xfrm>
          <a:prstGeom prst="rect">
            <a:avLst/>
          </a:prstGeom>
        </p:spPr>
        <p:txBody>
          <a:bodyPr anchor="ctr"/>
          <a:lstStyle>
            <a:lvl1pPr marL="0" indent="0" algn="ctr">
              <a:defRPr sz="1600" baseline="0"/>
            </a:lvl1pPr>
          </a:lstStyle>
          <a:p>
            <a:pPr lvl="0"/>
            <a:r>
              <a:rPr lang="en-US" noProof="0"/>
              <a:t>Click icon to add picture</a:t>
            </a:r>
            <a:endParaRPr lang="en-US" noProof="0" dirty="0"/>
          </a:p>
        </p:txBody>
      </p:sp>
      <p:sp>
        <p:nvSpPr>
          <p:cNvPr id="45" name="Text Placeholder 34"/>
          <p:cNvSpPr>
            <a:spLocks noGrp="1"/>
          </p:cNvSpPr>
          <p:nvPr>
            <p:ph type="body" sz="quarter" idx="22"/>
          </p:nvPr>
        </p:nvSpPr>
        <p:spPr bwMode="black">
          <a:xfrm>
            <a:off x="482600" y="4059805"/>
            <a:ext cx="1752600" cy="580572"/>
          </a:xfrm>
          <a:prstGeom prst="rect">
            <a:avLst/>
          </a:prstGeom>
          <a:solidFill>
            <a:schemeClr val="accent4"/>
          </a:solidFill>
        </p:spPr>
        <p:txBody>
          <a:bodyPr lIns="108000" tIns="108000" rIns="108000" bIns="108000" anchor="ctr"/>
          <a:lstStyle>
            <a:lvl1pPr marL="0" indent="0" algn="ctr">
              <a:defRPr sz="1400">
                <a:solidFill>
                  <a:schemeClr val="bg1"/>
                </a:solidFill>
              </a:defRPr>
            </a:lvl1pPr>
          </a:lstStyle>
          <a:p>
            <a:pPr lvl="0"/>
            <a:r>
              <a:rPr lang="en-US"/>
              <a:t>Edit Master text styles</a:t>
            </a:r>
          </a:p>
        </p:txBody>
      </p:sp>
      <p:sp>
        <p:nvSpPr>
          <p:cNvPr id="46" name="Picture Placeholder 36"/>
          <p:cNvSpPr>
            <a:spLocks noGrp="1"/>
          </p:cNvSpPr>
          <p:nvPr>
            <p:ph type="pic" sz="quarter" idx="23"/>
          </p:nvPr>
        </p:nvSpPr>
        <p:spPr>
          <a:xfrm>
            <a:off x="2609850" y="4638136"/>
            <a:ext cx="1752600" cy="1316736"/>
          </a:xfrm>
          <a:prstGeom prst="rect">
            <a:avLst/>
          </a:prstGeom>
        </p:spPr>
        <p:txBody>
          <a:bodyPr anchor="ctr"/>
          <a:lstStyle>
            <a:lvl1pPr marL="0" indent="0" algn="ctr">
              <a:defRPr sz="1600" baseline="0"/>
            </a:lvl1pPr>
          </a:lstStyle>
          <a:p>
            <a:pPr lvl="0"/>
            <a:r>
              <a:rPr lang="en-US" noProof="0"/>
              <a:t>Click icon to add picture</a:t>
            </a:r>
            <a:endParaRPr lang="en-US" noProof="0" dirty="0"/>
          </a:p>
        </p:txBody>
      </p:sp>
      <p:sp>
        <p:nvSpPr>
          <p:cNvPr id="47" name="Text Placeholder 34"/>
          <p:cNvSpPr>
            <a:spLocks noGrp="1"/>
          </p:cNvSpPr>
          <p:nvPr>
            <p:ph type="body" sz="quarter" idx="24"/>
          </p:nvPr>
        </p:nvSpPr>
        <p:spPr bwMode="black">
          <a:xfrm>
            <a:off x="2609850" y="4059805"/>
            <a:ext cx="1752600" cy="580572"/>
          </a:xfrm>
          <a:prstGeom prst="rect">
            <a:avLst/>
          </a:prstGeom>
          <a:solidFill>
            <a:schemeClr val="bg2"/>
          </a:solidFill>
        </p:spPr>
        <p:txBody>
          <a:bodyPr lIns="108000" tIns="108000" rIns="108000" bIns="108000" anchor="ctr"/>
          <a:lstStyle>
            <a:lvl1pPr marL="0" indent="0" algn="ctr">
              <a:defRPr sz="1400">
                <a:solidFill>
                  <a:schemeClr val="bg1"/>
                </a:solidFill>
              </a:defRPr>
            </a:lvl1pPr>
          </a:lstStyle>
          <a:p>
            <a:pPr lvl="0"/>
            <a:r>
              <a:rPr lang="en-US"/>
              <a:t>Edit Master text styles</a:t>
            </a:r>
          </a:p>
        </p:txBody>
      </p:sp>
      <p:sp>
        <p:nvSpPr>
          <p:cNvPr id="48" name="Picture Placeholder 36"/>
          <p:cNvSpPr>
            <a:spLocks noGrp="1"/>
          </p:cNvSpPr>
          <p:nvPr>
            <p:ph type="pic" sz="quarter" idx="25"/>
          </p:nvPr>
        </p:nvSpPr>
        <p:spPr>
          <a:xfrm>
            <a:off x="4737100" y="4638136"/>
            <a:ext cx="1752600" cy="1316736"/>
          </a:xfrm>
          <a:prstGeom prst="rect">
            <a:avLst/>
          </a:prstGeom>
        </p:spPr>
        <p:txBody>
          <a:bodyPr anchor="ctr"/>
          <a:lstStyle>
            <a:lvl1pPr marL="0" indent="0" algn="ctr">
              <a:defRPr sz="1600" baseline="0"/>
            </a:lvl1pPr>
          </a:lstStyle>
          <a:p>
            <a:pPr lvl="0"/>
            <a:r>
              <a:rPr lang="en-US" noProof="0"/>
              <a:t>Click icon to add picture</a:t>
            </a:r>
            <a:endParaRPr lang="en-US" noProof="0" dirty="0"/>
          </a:p>
        </p:txBody>
      </p:sp>
      <p:sp>
        <p:nvSpPr>
          <p:cNvPr id="49" name="Text Placeholder 34"/>
          <p:cNvSpPr>
            <a:spLocks noGrp="1"/>
          </p:cNvSpPr>
          <p:nvPr>
            <p:ph type="body" sz="quarter" idx="26"/>
          </p:nvPr>
        </p:nvSpPr>
        <p:spPr bwMode="black">
          <a:xfrm>
            <a:off x="4737100" y="4059805"/>
            <a:ext cx="1752600" cy="580572"/>
          </a:xfrm>
          <a:prstGeom prst="rect">
            <a:avLst/>
          </a:prstGeom>
          <a:solidFill>
            <a:schemeClr val="tx2"/>
          </a:solidFill>
        </p:spPr>
        <p:txBody>
          <a:bodyPr lIns="108000" tIns="108000" rIns="108000" bIns="108000" anchor="ctr"/>
          <a:lstStyle>
            <a:lvl1pPr marL="0" indent="0" algn="ctr">
              <a:defRPr sz="1400">
                <a:solidFill>
                  <a:schemeClr val="bg1"/>
                </a:solidFill>
              </a:defRPr>
            </a:lvl1pPr>
          </a:lstStyle>
          <a:p>
            <a:pPr lvl="0"/>
            <a:r>
              <a:rPr lang="en-US"/>
              <a:t>Edit Master text styles</a:t>
            </a:r>
          </a:p>
        </p:txBody>
      </p:sp>
      <p:sp>
        <p:nvSpPr>
          <p:cNvPr id="50" name="Picture Placeholder 36"/>
          <p:cNvSpPr>
            <a:spLocks noGrp="1"/>
          </p:cNvSpPr>
          <p:nvPr>
            <p:ph type="pic" sz="quarter" idx="27"/>
          </p:nvPr>
        </p:nvSpPr>
        <p:spPr>
          <a:xfrm>
            <a:off x="6864350" y="4638136"/>
            <a:ext cx="1752600" cy="1316736"/>
          </a:xfrm>
          <a:prstGeom prst="rect">
            <a:avLst/>
          </a:prstGeom>
        </p:spPr>
        <p:txBody>
          <a:bodyPr anchor="ctr"/>
          <a:lstStyle>
            <a:lvl1pPr marL="0" indent="0" algn="ctr">
              <a:defRPr sz="1600" baseline="0"/>
            </a:lvl1pPr>
          </a:lstStyle>
          <a:p>
            <a:pPr lvl="0"/>
            <a:r>
              <a:rPr lang="en-US" noProof="0"/>
              <a:t>Click icon to add picture</a:t>
            </a:r>
            <a:endParaRPr lang="en-US" noProof="0" dirty="0"/>
          </a:p>
        </p:txBody>
      </p:sp>
      <p:sp>
        <p:nvSpPr>
          <p:cNvPr id="51" name="Text Placeholder 34"/>
          <p:cNvSpPr>
            <a:spLocks noGrp="1"/>
          </p:cNvSpPr>
          <p:nvPr>
            <p:ph type="body" sz="quarter" idx="28"/>
          </p:nvPr>
        </p:nvSpPr>
        <p:spPr bwMode="black">
          <a:xfrm>
            <a:off x="6864350" y="4059805"/>
            <a:ext cx="1752600" cy="580572"/>
          </a:xfrm>
          <a:prstGeom prst="rect">
            <a:avLst/>
          </a:prstGeom>
          <a:solidFill>
            <a:schemeClr val="accent1"/>
          </a:solidFill>
        </p:spPr>
        <p:txBody>
          <a:bodyPr lIns="108000" tIns="108000" rIns="108000" bIns="108000" anchor="ctr"/>
          <a:lstStyle>
            <a:lvl1pPr marL="0" indent="0" algn="ctr">
              <a:defRPr sz="1400">
                <a:solidFill>
                  <a:schemeClr val="bg1"/>
                </a:solidFill>
              </a:defRPr>
            </a:lvl1pPr>
          </a:lstStyle>
          <a:p>
            <a:pPr lvl="0"/>
            <a:r>
              <a:rPr lang="en-US"/>
              <a:t>Edit Master text styles</a:t>
            </a:r>
          </a:p>
        </p:txBody>
      </p:sp>
      <p:sp>
        <p:nvSpPr>
          <p:cNvPr id="19" name="Rectangle 31"/>
          <p:cNvSpPr>
            <a:spLocks noGrp="1" noChangeArrowheads="1"/>
          </p:cNvSpPr>
          <p:nvPr>
            <p:ph type="ftr" sz="quarter" idx="29"/>
          </p:nvPr>
        </p:nvSpPr>
        <p:spPr>
          <a:ln/>
        </p:spPr>
        <p:txBody>
          <a:bodyPr/>
          <a:lstStyle>
            <a:lvl1pPr>
              <a:defRPr/>
            </a:lvl1pPr>
          </a:lstStyle>
          <a:p>
            <a:pPr>
              <a:defRPr/>
            </a:pPr>
            <a:r>
              <a:rPr lang="en-US" altLang="en-US" dirty="0"/>
              <a:t>klgates.com</a:t>
            </a:r>
          </a:p>
        </p:txBody>
      </p:sp>
      <p:sp>
        <p:nvSpPr>
          <p:cNvPr id="20" name="Rectangle 34"/>
          <p:cNvSpPr>
            <a:spLocks noGrp="1" noChangeArrowheads="1"/>
          </p:cNvSpPr>
          <p:nvPr>
            <p:ph type="dt" sz="half" idx="30"/>
          </p:nvPr>
        </p:nvSpPr>
        <p:spPr>
          <a:ln/>
        </p:spPr>
        <p:txBody>
          <a:bodyPr/>
          <a:lstStyle>
            <a:lvl1pPr>
              <a:defRPr/>
            </a:lvl1pPr>
          </a:lstStyle>
          <a:p>
            <a:pPr>
              <a:defRPr/>
            </a:pPr>
            <a:r>
              <a:rPr lang="en-US" altLang="en-US"/>
              <a:t>2024</a:t>
            </a:r>
            <a:endParaRPr lang="en-US" altLang="en-US" dirty="0"/>
          </a:p>
        </p:txBody>
      </p:sp>
      <p:sp>
        <p:nvSpPr>
          <p:cNvPr id="21" name="Rectangle 35"/>
          <p:cNvSpPr>
            <a:spLocks noGrp="1" noChangeArrowheads="1"/>
          </p:cNvSpPr>
          <p:nvPr>
            <p:ph type="sldNum" sz="quarter" idx="31"/>
          </p:nvPr>
        </p:nvSpPr>
        <p:spPr>
          <a:ln/>
        </p:spPr>
        <p:txBody>
          <a:bodyPr/>
          <a:lstStyle>
            <a:lvl1pPr>
              <a:defRPr/>
            </a:lvl1pPr>
          </a:lstStyle>
          <a:p>
            <a:pPr>
              <a:defRPr/>
            </a:pPr>
            <a:fld id="{57C4E651-7F7E-4851-9803-14E15A88B58F}" type="slidenum">
              <a:rPr lang="en-US" altLang="en-US"/>
              <a:pPr>
                <a:defRPr/>
              </a:pPr>
              <a:t>‹#›</a:t>
            </a:fld>
            <a:endParaRPr lang="en-US" altLang="en-US" dirty="0"/>
          </a:p>
        </p:txBody>
      </p:sp>
      <p:sp>
        <p:nvSpPr>
          <p:cNvPr id="23" name="Title 1"/>
          <p:cNvSpPr>
            <a:spLocks noGrp="1"/>
          </p:cNvSpPr>
          <p:nvPr>
            <p:ph type="title" hasCustomPrompt="1"/>
          </p:nvPr>
        </p:nvSpPr>
        <p:spPr>
          <a:xfrm>
            <a:off x="495300" y="782638"/>
            <a:ext cx="8153400" cy="476250"/>
          </a:xfrm>
          <a:prstGeom prst="rect">
            <a:avLst/>
          </a:prstGeom>
        </p:spPr>
        <p:txBody>
          <a:bodyPr anchor="t"/>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282145561"/>
      </p:ext>
    </p:extLst>
  </p:cSld>
  <p:clrMapOvr>
    <a:masterClrMapping/>
  </p:clrMapOvr>
</p:sldLayout>
</file>

<file path=ppt/slideLayouts/slideLayout11.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reserve="1" userDrawn="1">
  <p:cSld name="Pull Quote">
    <p:spTree>
      <p:nvGrpSpPr>
        <p:cNvPr id="1" name=""/>
        <p:cNvGrpSpPr/>
        <p:nvPr/>
      </p:nvGrpSpPr>
      <p:grpSpPr>
        <a:xfrm>
          <a:off x="0" y="0"/>
          <a:ext cx="0" cy="0"/>
          <a:chOff x="0" y="0"/>
          <a:chExt cx="0" cy="0"/>
        </a:xfrm>
      </p:grpSpPr>
      <p:grpSp>
        <p:nvGrpSpPr>
          <p:cNvPr id="3" name="Group 5"/>
          <p:cNvGrpSpPr>
            <a:grpSpLocks noChangeAspect="1"/>
          </p:cNvGrpSpPr>
          <p:nvPr userDrawn="1"/>
        </p:nvGrpSpPr>
        <p:grpSpPr bwMode="auto">
          <a:xfrm>
            <a:off x="7083425" y="0"/>
            <a:ext cx="1541463" cy="444500"/>
            <a:chOff x="1536" y="7"/>
            <a:chExt cx="2190" cy="631"/>
          </a:xfrm>
        </p:grpSpPr>
        <p:sp>
          <p:nvSpPr>
            <p:cNvPr id="4" name="AutoShape 4"/>
            <p:cNvSpPr>
              <a:spLocks noChangeAspect="1" noChangeArrowheads="1" noTextEdit="1"/>
            </p:cNvSpPr>
            <p:nvPr userDrawn="1"/>
          </p:nvSpPr>
          <p:spPr bwMode="auto">
            <a:xfrm>
              <a:off x="1536" y="7"/>
              <a:ext cx="2190"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400" dirty="0"/>
            </a:p>
          </p:txBody>
        </p:sp>
        <p:sp>
          <p:nvSpPr>
            <p:cNvPr id="5" name="Rectangle 6"/>
            <p:cNvSpPr>
              <a:spLocks noChangeArrowheads="1"/>
            </p:cNvSpPr>
            <p:nvPr userDrawn="1"/>
          </p:nvSpPr>
          <p:spPr bwMode="auto">
            <a:xfrm>
              <a:off x="1536" y="7"/>
              <a:ext cx="2188" cy="633"/>
            </a:xfrm>
            <a:prstGeom prst="rect">
              <a:avLst/>
            </a:prstGeom>
            <a:solidFill>
              <a:srgbClr val="465D6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1400">
                  <a:solidFill>
                    <a:schemeClr val="tx1"/>
                  </a:solidFill>
                  <a:latin typeface="Arial" pitchFamily="34" charset="0"/>
                  <a:ea typeface="Osaka"/>
                  <a:cs typeface="Osaka"/>
                </a:defRPr>
              </a:lvl1pPr>
              <a:lvl2pPr marL="742950" indent="-285750" algn="ctr" eaLnBrk="0" hangingPunct="0">
                <a:defRPr sz="1400">
                  <a:solidFill>
                    <a:schemeClr val="tx1"/>
                  </a:solidFill>
                  <a:latin typeface="Arial" pitchFamily="34" charset="0"/>
                  <a:ea typeface="Osaka"/>
                  <a:cs typeface="Osaka"/>
                </a:defRPr>
              </a:lvl2pPr>
              <a:lvl3pPr marL="1143000" indent="-228600" algn="ctr" eaLnBrk="0" hangingPunct="0">
                <a:defRPr sz="1400">
                  <a:solidFill>
                    <a:schemeClr val="tx1"/>
                  </a:solidFill>
                  <a:latin typeface="Arial" pitchFamily="34" charset="0"/>
                  <a:ea typeface="Osaka"/>
                  <a:cs typeface="Osaka"/>
                </a:defRPr>
              </a:lvl3pPr>
              <a:lvl4pPr marL="1600200" indent="-228600" algn="ctr" eaLnBrk="0" hangingPunct="0">
                <a:defRPr sz="1400">
                  <a:solidFill>
                    <a:schemeClr val="tx1"/>
                  </a:solidFill>
                  <a:latin typeface="Arial" pitchFamily="34" charset="0"/>
                  <a:ea typeface="Osaka"/>
                  <a:cs typeface="Osaka"/>
                </a:defRPr>
              </a:lvl4pPr>
              <a:lvl5pPr marL="2057400" indent="-228600" algn="ctr" eaLnBrk="0" hangingPunct="0">
                <a:defRPr sz="1400">
                  <a:solidFill>
                    <a:schemeClr val="tx1"/>
                  </a:solidFill>
                  <a:latin typeface="Arial" pitchFamily="34" charset="0"/>
                  <a:ea typeface="Osaka"/>
                  <a:cs typeface="Osaka"/>
                </a:defRPr>
              </a:lvl5pPr>
              <a:lvl6pPr marL="2514600" indent="-228600" algn="ctr" eaLnBrk="0" fontAlgn="base" hangingPunct="0">
                <a:spcBef>
                  <a:spcPct val="0"/>
                </a:spcBef>
                <a:spcAft>
                  <a:spcPct val="0"/>
                </a:spcAft>
                <a:defRPr sz="1400">
                  <a:solidFill>
                    <a:schemeClr val="tx1"/>
                  </a:solidFill>
                  <a:latin typeface="Arial" pitchFamily="34" charset="0"/>
                  <a:ea typeface="Osaka"/>
                  <a:cs typeface="Osaka"/>
                </a:defRPr>
              </a:lvl6pPr>
              <a:lvl7pPr marL="2971800" indent="-228600" algn="ctr" eaLnBrk="0" fontAlgn="base" hangingPunct="0">
                <a:spcBef>
                  <a:spcPct val="0"/>
                </a:spcBef>
                <a:spcAft>
                  <a:spcPct val="0"/>
                </a:spcAft>
                <a:defRPr sz="1400">
                  <a:solidFill>
                    <a:schemeClr val="tx1"/>
                  </a:solidFill>
                  <a:latin typeface="Arial" pitchFamily="34" charset="0"/>
                  <a:ea typeface="Osaka"/>
                  <a:cs typeface="Osaka"/>
                </a:defRPr>
              </a:lvl7pPr>
              <a:lvl8pPr marL="3429000" indent="-228600" algn="ctr" eaLnBrk="0" fontAlgn="base" hangingPunct="0">
                <a:spcBef>
                  <a:spcPct val="0"/>
                </a:spcBef>
                <a:spcAft>
                  <a:spcPct val="0"/>
                </a:spcAft>
                <a:defRPr sz="1400">
                  <a:solidFill>
                    <a:schemeClr val="tx1"/>
                  </a:solidFill>
                  <a:latin typeface="Arial" pitchFamily="34" charset="0"/>
                  <a:ea typeface="Osaka"/>
                  <a:cs typeface="Osaka"/>
                </a:defRPr>
              </a:lvl8pPr>
              <a:lvl9pPr marL="3886200" indent="-228600" algn="ctr" eaLnBrk="0" fontAlgn="base" hangingPunct="0">
                <a:spcBef>
                  <a:spcPct val="0"/>
                </a:spcBef>
                <a:spcAft>
                  <a:spcPct val="0"/>
                </a:spcAft>
                <a:defRPr sz="1400">
                  <a:solidFill>
                    <a:schemeClr val="tx1"/>
                  </a:solidFill>
                  <a:latin typeface="Arial" pitchFamily="34" charset="0"/>
                  <a:ea typeface="Osaka"/>
                  <a:cs typeface="Osaka"/>
                </a:defRPr>
              </a:lvl9pPr>
            </a:lstStyle>
            <a:p>
              <a:pPr>
                <a:defRPr/>
              </a:pPr>
              <a:endParaRPr lang="en-US" altLang="en-US" sz="1400" dirty="0"/>
            </a:p>
          </p:txBody>
        </p:sp>
        <p:sp>
          <p:nvSpPr>
            <p:cNvPr id="6" name="Freeform 7"/>
            <p:cNvSpPr>
              <a:spLocks/>
            </p:cNvSpPr>
            <p:nvPr userDrawn="1"/>
          </p:nvSpPr>
          <p:spPr bwMode="auto">
            <a:xfrm>
              <a:off x="1732" y="203"/>
              <a:ext cx="196" cy="248"/>
            </a:xfrm>
            <a:custGeom>
              <a:avLst/>
              <a:gdLst>
                <a:gd name="T0" fmla="*/ 33 w 196"/>
                <a:gd name="T1" fmla="*/ 107 h 248"/>
                <a:gd name="T2" fmla="*/ 33 w 196"/>
                <a:gd name="T3" fmla="*/ 0 h 248"/>
                <a:gd name="T4" fmla="*/ 0 w 196"/>
                <a:gd name="T5" fmla="*/ 0 h 248"/>
                <a:gd name="T6" fmla="*/ 0 w 196"/>
                <a:gd name="T7" fmla="*/ 248 h 248"/>
                <a:gd name="T8" fmla="*/ 33 w 196"/>
                <a:gd name="T9" fmla="*/ 248 h 248"/>
                <a:gd name="T10" fmla="*/ 33 w 196"/>
                <a:gd name="T11" fmla="*/ 144 h 248"/>
                <a:gd name="T12" fmla="*/ 47 w 196"/>
                <a:gd name="T13" fmla="*/ 133 h 248"/>
                <a:gd name="T14" fmla="*/ 149 w 196"/>
                <a:gd name="T15" fmla="*/ 248 h 248"/>
                <a:gd name="T16" fmla="*/ 196 w 196"/>
                <a:gd name="T17" fmla="*/ 248 h 248"/>
                <a:gd name="T18" fmla="*/ 71 w 196"/>
                <a:gd name="T19" fmla="*/ 111 h 248"/>
                <a:gd name="T20" fmla="*/ 194 w 196"/>
                <a:gd name="T21" fmla="*/ 0 h 248"/>
                <a:gd name="T22" fmla="*/ 149 w 196"/>
                <a:gd name="T23" fmla="*/ 0 h 248"/>
                <a:gd name="T24" fmla="*/ 33 w 196"/>
                <a:gd name="T25" fmla="*/ 107 h 24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6" h="248">
                  <a:moveTo>
                    <a:pt x="33" y="107"/>
                  </a:moveTo>
                  <a:lnTo>
                    <a:pt x="33" y="0"/>
                  </a:lnTo>
                  <a:lnTo>
                    <a:pt x="0" y="0"/>
                  </a:lnTo>
                  <a:lnTo>
                    <a:pt x="0" y="248"/>
                  </a:lnTo>
                  <a:lnTo>
                    <a:pt x="33" y="248"/>
                  </a:lnTo>
                  <a:lnTo>
                    <a:pt x="33" y="144"/>
                  </a:lnTo>
                  <a:lnTo>
                    <a:pt x="47" y="133"/>
                  </a:lnTo>
                  <a:lnTo>
                    <a:pt x="149" y="248"/>
                  </a:lnTo>
                  <a:lnTo>
                    <a:pt x="196" y="248"/>
                  </a:lnTo>
                  <a:lnTo>
                    <a:pt x="71" y="111"/>
                  </a:lnTo>
                  <a:lnTo>
                    <a:pt x="194" y="0"/>
                  </a:lnTo>
                  <a:lnTo>
                    <a:pt x="149" y="0"/>
                  </a:lnTo>
                  <a:lnTo>
                    <a:pt x="33"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7" name="Freeform 8"/>
            <p:cNvSpPr>
              <a:spLocks noEditPoints="1"/>
            </p:cNvSpPr>
            <p:nvPr userDrawn="1"/>
          </p:nvSpPr>
          <p:spPr bwMode="auto">
            <a:xfrm>
              <a:off x="1940" y="198"/>
              <a:ext cx="234" cy="258"/>
            </a:xfrm>
            <a:custGeom>
              <a:avLst/>
              <a:gdLst>
                <a:gd name="T0" fmla="*/ 369 w 99"/>
                <a:gd name="T1" fmla="*/ 279 h 109"/>
                <a:gd name="T2" fmla="*/ 532 w 99"/>
                <a:gd name="T3" fmla="*/ 135 h 109"/>
                <a:gd name="T4" fmla="*/ 716 w 99"/>
                <a:gd name="T5" fmla="*/ 291 h 109"/>
                <a:gd name="T6" fmla="*/ 532 w 99"/>
                <a:gd name="T7" fmla="*/ 504 h 109"/>
                <a:gd name="T8" fmla="*/ 503 w 99"/>
                <a:gd name="T9" fmla="*/ 516 h 109"/>
                <a:gd name="T10" fmla="*/ 447 w 99"/>
                <a:gd name="T11" fmla="*/ 447 h 109"/>
                <a:gd name="T12" fmla="*/ 369 w 99"/>
                <a:gd name="T13" fmla="*/ 279 h 109"/>
                <a:gd name="T14" fmla="*/ 1045 w 99"/>
                <a:gd name="T15" fmla="*/ 1098 h 109"/>
                <a:gd name="T16" fmla="*/ 1229 w 99"/>
                <a:gd name="T17" fmla="*/ 914 h 109"/>
                <a:gd name="T18" fmla="*/ 1111 w 99"/>
                <a:gd name="T19" fmla="*/ 795 h 109"/>
                <a:gd name="T20" fmla="*/ 778 w 99"/>
                <a:gd name="T21" fmla="*/ 1127 h 109"/>
                <a:gd name="T22" fmla="*/ 778 w 99"/>
                <a:gd name="T23" fmla="*/ 1127 h 109"/>
                <a:gd name="T24" fmla="*/ 447 w 99"/>
                <a:gd name="T25" fmla="*/ 1288 h 109"/>
                <a:gd name="T26" fmla="*/ 173 w 99"/>
                <a:gd name="T27" fmla="*/ 1037 h 109"/>
                <a:gd name="T28" fmla="*/ 447 w 99"/>
                <a:gd name="T29" fmla="*/ 746 h 109"/>
                <a:gd name="T30" fmla="*/ 463 w 99"/>
                <a:gd name="T31" fmla="*/ 729 h 109"/>
                <a:gd name="T32" fmla="*/ 697 w 99"/>
                <a:gd name="T33" fmla="*/ 996 h 109"/>
                <a:gd name="T34" fmla="*/ 832 w 99"/>
                <a:gd name="T35" fmla="*/ 873 h 109"/>
                <a:gd name="T36" fmla="*/ 610 w 99"/>
                <a:gd name="T37" fmla="*/ 639 h 109"/>
                <a:gd name="T38" fmla="*/ 882 w 99"/>
                <a:gd name="T39" fmla="*/ 291 h 109"/>
                <a:gd name="T40" fmla="*/ 541 w 99"/>
                <a:gd name="T41" fmla="*/ 0 h 109"/>
                <a:gd name="T42" fmla="*/ 184 w 99"/>
                <a:gd name="T43" fmla="*/ 303 h 109"/>
                <a:gd name="T44" fmla="*/ 357 w 99"/>
                <a:gd name="T45" fmla="*/ 611 h 109"/>
                <a:gd name="T46" fmla="*/ 262 w 99"/>
                <a:gd name="T47" fmla="*/ 660 h 109"/>
                <a:gd name="T48" fmla="*/ 0 w 99"/>
                <a:gd name="T49" fmla="*/ 1037 h 109"/>
                <a:gd name="T50" fmla="*/ 463 w 99"/>
                <a:gd name="T51" fmla="*/ 1446 h 109"/>
                <a:gd name="T52" fmla="*/ 910 w 99"/>
                <a:gd name="T53" fmla="*/ 1221 h 109"/>
                <a:gd name="T54" fmla="*/ 1085 w 99"/>
                <a:gd name="T55" fmla="*/ 1418 h 109"/>
                <a:gd name="T56" fmla="*/ 1307 w 99"/>
                <a:gd name="T57" fmla="*/ 1418 h 109"/>
                <a:gd name="T58" fmla="*/ 1045 w 99"/>
                <a:gd name="T59" fmla="*/ 1098 h 10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99" h="109">
                  <a:moveTo>
                    <a:pt x="28" y="21"/>
                  </a:moveTo>
                  <a:cubicBezTo>
                    <a:pt x="28" y="15"/>
                    <a:pt x="33" y="10"/>
                    <a:pt x="40" y="10"/>
                  </a:cubicBezTo>
                  <a:cubicBezTo>
                    <a:pt x="48" y="10"/>
                    <a:pt x="54" y="14"/>
                    <a:pt x="54" y="22"/>
                  </a:cubicBezTo>
                  <a:cubicBezTo>
                    <a:pt x="54" y="29"/>
                    <a:pt x="46" y="33"/>
                    <a:pt x="40" y="38"/>
                  </a:cubicBezTo>
                  <a:cubicBezTo>
                    <a:pt x="38" y="39"/>
                    <a:pt x="38" y="39"/>
                    <a:pt x="38" y="39"/>
                  </a:cubicBezTo>
                  <a:cubicBezTo>
                    <a:pt x="34" y="34"/>
                    <a:pt x="34" y="34"/>
                    <a:pt x="34" y="34"/>
                  </a:cubicBezTo>
                  <a:cubicBezTo>
                    <a:pt x="31" y="30"/>
                    <a:pt x="28" y="27"/>
                    <a:pt x="28" y="21"/>
                  </a:cubicBezTo>
                  <a:moveTo>
                    <a:pt x="79" y="83"/>
                  </a:moveTo>
                  <a:cubicBezTo>
                    <a:pt x="93" y="69"/>
                    <a:pt x="93" y="69"/>
                    <a:pt x="93" y="69"/>
                  </a:cubicBezTo>
                  <a:cubicBezTo>
                    <a:pt x="84" y="60"/>
                    <a:pt x="84" y="60"/>
                    <a:pt x="84" y="60"/>
                  </a:cubicBezTo>
                  <a:cubicBezTo>
                    <a:pt x="59" y="85"/>
                    <a:pt x="59" y="85"/>
                    <a:pt x="59" y="85"/>
                  </a:cubicBezTo>
                  <a:cubicBezTo>
                    <a:pt x="59" y="85"/>
                    <a:pt x="59" y="85"/>
                    <a:pt x="59" y="85"/>
                  </a:cubicBezTo>
                  <a:cubicBezTo>
                    <a:pt x="52" y="91"/>
                    <a:pt x="44" y="97"/>
                    <a:pt x="34" y="97"/>
                  </a:cubicBezTo>
                  <a:cubicBezTo>
                    <a:pt x="23" y="97"/>
                    <a:pt x="13" y="88"/>
                    <a:pt x="13" y="78"/>
                  </a:cubicBezTo>
                  <a:cubicBezTo>
                    <a:pt x="13" y="68"/>
                    <a:pt x="26" y="61"/>
                    <a:pt x="34" y="56"/>
                  </a:cubicBezTo>
                  <a:cubicBezTo>
                    <a:pt x="35" y="55"/>
                    <a:pt x="35" y="55"/>
                    <a:pt x="35" y="55"/>
                  </a:cubicBezTo>
                  <a:cubicBezTo>
                    <a:pt x="53" y="75"/>
                    <a:pt x="53" y="75"/>
                    <a:pt x="53" y="75"/>
                  </a:cubicBezTo>
                  <a:cubicBezTo>
                    <a:pt x="63" y="66"/>
                    <a:pt x="63" y="66"/>
                    <a:pt x="63" y="66"/>
                  </a:cubicBezTo>
                  <a:cubicBezTo>
                    <a:pt x="46" y="48"/>
                    <a:pt x="46" y="48"/>
                    <a:pt x="46" y="48"/>
                  </a:cubicBezTo>
                  <a:cubicBezTo>
                    <a:pt x="56" y="41"/>
                    <a:pt x="67" y="33"/>
                    <a:pt x="67" y="22"/>
                  </a:cubicBezTo>
                  <a:cubicBezTo>
                    <a:pt x="67" y="8"/>
                    <a:pt x="55" y="0"/>
                    <a:pt x="41" y="0"/>
                  </a:cubicBezTo>
                  <a:cubicBezTo>
                    <a:pt x="26" y="0"/>
                    <a:pt x="14" y="8"/>
                    <a:pt x="14" y="23"/>
                  </a:cubicBezTo>
                  <a:cubicBezTo>
                    <a:pt x="14" y="32"/>
                    <a:pt x="20" y="39"/>
                    <a:pt x="27" y="46"/>
                  </a:cubicBezTo>
                  <a:cubicBezTo>
                    <a:pt x="20" y="50"/>
                    <a:pt x="20" y="50"/>
                    <a:pt x="20" y="50"/>
                  </a:cubicBezTo>
                  <a:cubicBezTo>
                    <a:pt x="9" y="58"/>
                    <a:pt x="0" y="65"/>
                    <a:pt x="0" y="78"/>
                  </a:cubicBezTo>
                  <a:cubicBezTo>
                    <a:pt x="0" y="96"/>
                    <a:pt x="16" y="109"/>
                    <a:pt x="35" y="109"/>
                  </a:cubicBezTo>
                  <a:cubicBezTo>
                    <a:pt x="48" y="109"/>
                    <a:pt x="60" y="102"/>
                    <a:pt x="69" y="92"/>
                  </a:cubicBezTo>
                  <a:cubicBezTo>
                    <a:pt x="82" y="107"/>
                    <a:pt x="82" y="107"/>
                    <a:pt x="82" y="107"/>
                  </a:cubicBezTo>
                  <a:cubicBezTo>
                    <a:pt x="99" y="107"/>
                    <a:pt x="99" y="107"/>
                    <a:pt x="99" y="107"/>
                  </a:cubicBezTo>
                  <a:lnTo>
                    <a:pt x="79"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8" name="Freeform 9"/>
            <p:cNvSpPr>
              <a:spLocks/>
            </p:cNvSpPr>
            <p:nvPr userDrawn="1"/>
          </p:nvSpPr>
          <p:spPr bwMode="auto">
            <a:xfrm>
              <a:off x="2219" y="203"/>
              <a:ext cx="115" cy="248"/>
            </a:xfrm>
            <a:custGeom>
              <a:avLst/>
              <a:gdLst>
                <a:gd name="T0" fmla="*/ 33 w 115"/>
                <a:gd name="T1" fmla="*/ 0 h 248"/>
                <a:gd name="T2" fmla="*/ 0 w 115"/>
                <a:gd name="T3" fmla="*/ 0 h 248"/>
                <a:gd name="T4" fmla="*/ 0 w 115"/>
                <a:gd name="T5" fmla="*/ 248 h 248"/>
                <a:gd name="T6" fmla="*/ 115 w 115"/>
                <a:gd name="T7" fmla="*/ 248 h 248"/>
                <a:gd name="T8" fmla="*/ 115 w 115"/>
                <a:gd name="T9" fmla="*/ 220 h 248"/>
                <a:gd name="T10" fmla="*/ 33 w 115"/>
                <a:gd name="T11" fmla="*/ 220 h 248"/>
                <a:gd name="T12" fmla="*/ 33 w 115"/>
                <a:gd name="T13" fmla="*/ 0 h 2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5" h="248">
                  <a:moveTo>
                    <a:pt x="33" y="0"/>
                  </a:moveTo>
                  <a:lnTo>
                    <a:pt x="0" y="0"/>
                  </a:lnTo>
                  <a:lnTo>
                    <a:pt x="0" y="248"/>
                  </a:lnTo>
                  <a:lnTo>
                    <a:pt x="115" y="248"/>
                  </a:lnTo>
                  <a:lnTo>
                    <a:pt x="115" y="220"/>
                  </a:lnTo>
                  <a:lnTo>
                    <a:pt x="33" y="220"/>
                  </a:lnTo>
                  <a:lnTo>
                    <a:pt x="3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9" name="Freeform 10"/>
            <p:cNvSpPr>
              <a:spLocks/>
            </p:cNvSpPr>
            <p:nvPr userDrawn="1"/>
          </p:nvSpPr>
          <p:spPr bwMode="auto">
            <a:xfrm>
              <a:off x="2441" y="196"/>
              <a:ext cx="264" cy="258"/>
            </a:xfrm>
            <a:custGeom>
              <a:avLst/>
              <a:gdLst>
                <a:gd name="T0" fmla="*/ 877 w 112"/>
                <a:gd name="T1" fmla="*/ 717 h 109"/>
                <a:gd name="T2" fmla="*/ 877 w 112"/>
                <a:gd name="T3" fmla="*/ 873 h 109"/>
                <a:gd name="T4" fmla="*/ 1256 w 112"/>
                <a:gd name="T5" fmla="*/ 873 h 109"/>
                <a:gd name="T6" fmla="*/ 773 w 112"/>
                <a:gd name="T7" fmla="*/ 1288 h 109"/>
                <a:gd name="T8" fmla="*/ 184 w 112"/>
                <a:gd name="T9" fmla="*/ 729 h 109"/>
                <a:gd name="T10" fmla="*/ 783 w 112"/>
                <a:gd name="T11" fmla="*/ 156 h 109"/>
                <a:gd name="T12" fmla="*/ 1256 w 112"/>
                <a:gd name="T13" fmla="*/ 386 h 109"/>
                <a:gd name="T14" fmla="*/ 1388 w 112"/>
                <a:gd name="T15" fmla="*/ 279 h 109"/>
                <a:gd name="T16" fmla="*/ 773 w 112"/>
                <a:gd name="T17" fmla="*/ 0 h 109"/>
                <a:gd name="T18" fmla="*/ 0 w 112"/>
                <a:gd name="T19" fmla="*/ 729 h 109"/>
                <a:gd name="T20" fmla="*/ 761 w 112"/>
                <a:gd name="T21" fmla="*/ 1446 h 109"/>
                <a:gd name="T22" fmla="*/ 1466 w 112"/>
                <a:gd name="T23" fmla="*/ 783 h 109"/>
                <a:gd name="T24" fmla="*/ 1466 w 112"/>
                <a:gd name="T25" fmla="*/ 717 h 109"/>
                <a:gd name="T26" fmla="*/ 877 w 112"/>
                <a:gd name="T27" fmla="*/ 717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2" h="109">
                  <a:moveTo>
                    <a:pt x="67" y="54"/>
                  </a:moveTo>
                  <a:cubicBezTo>
                    <a:pt x="67" y="66"/>
                    <a:pt x="67" y="66"/>
                    <a:pt x="67" y="66"/>
                  </a:cubicBezTo>
                  <a:cubicBezTo>
                    <a:pt x="96" y="66"/>
                    <a:pt x="96" y="66"/>
                    <a:pt x="96" y="66"/>
                  </a:cubicBezTo>
                  <a:cubicBezTo>
                    <a:pt x="96" y="83"/>
                    <a:pt x="77" y="97"/>
                    <a:pt x="59" y="97"/>
                  </a:cubicBezTo>
                  <a:cubicBezTo>
                    <a:pt x="34" y="97"/>
                    <a:pt x="14" y="77"/>
                    <a:pt x="14" y="55"/>
                  </a:cubicBezTo>
                  <a:cubicBezTo>
                    <a:pt x="14" y="31"/>
                    <a:pt x="34" y="12"/>
                    <a:pt x="60" y="12"/>
                  </a:cubicBezTo>
                  <a:cubicBezTo>
                    <a:pt x="74" y="12"/>
                    <a:pt x="88" y="19"/>
                    <a:pt x="96" y="29"/>
                  </a:cubicBezTo>
                  <a:cubicBezTo>
                    <a:pt x="106" y="21"/>
                    <a:pt x="106" y="21"/>
                    <a:pt x="106" y="21"/>
                  </a:cubicBezTo>
                  <a:cubicBezTo>
                    <a:pt x="95" y="8"/>
                    <a:pt x="77" y="0"/>
                    <a:pt x="59" y="0"/>
                  </a:cubicBezTo>
                  <a:cubicBezTo>
                    <a:pt x="26" y="0"/>
                    <a:pt x="0" y="25"/>
                    <a:pt x="0" y="55"/>
                  </a:cubicBezTo>
                  <a:cubicBezTo>
                    <a:pt x="0" y="84"/>
                    <a:pt x="26" y="109"/>
                    <a:pt x="58" y="109"/>
                  </a:cubicBezTo>
                  <a:cubicBezTo>
                    <a:pt x="90" y="109"/>
                    <a:pt x="112" y="87"/>
                    <a:pt x="112" y="59"/>
                  </a:cubicBezTo>
                  <a:cubicBezTo>
                    <a:pt x="112" y="54"/>
                    <a:pt x="112" y="54"/>
                    <a:pt x="112" y="54"/>
                  </a:cubicBezTo>
                  <a:lnTo>
                    <a:pt x="67" y="5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0" name="Freeform 11"/>
            <p:cNvSpPr>
              <a:spLocks/>
            </p:cNvSpPr>
            <p:nvPr userDrawn="1"/>
          </p:nvSpPr>
          <p:spPr bwMode="auto">
            <a:xfrm>
              <a:off x="2715" y="191"/>
              <a:ext cx="262" cy="258"/>
            </a:xfrm>
            <a:custGeom>
              <a:avLst/>
              <a:gdLst>
                <a:gd name="T0" fmla="*/ 262 w 262"/>
                <a:gd name="T1" fmla="*/ 258 h 258"/>
                <a:gd name="T2" fmla="*/ 127 w 262"/>
                <a:gd name="T3" fmla="*/ 0 h 258"/>
                <a:gd name="T4" fmla="*/ 0 w 262"/>
                <a:gd name="T5" fmla="*/ 258 h 258"/>
                <a:gd name="T6" fmla="*/ 38 w 262"/>
                <a:gd name="T7" fmla="*/ 258 h 258"/>
                <a:gd name="T8" fmla="*/ 132 w 262"/>
                <a:gd name="T9" fmla="*/ 69 h 258"/>
                <a:gd name="T10" fmla="*/ 179 w 262"/>
                <a:gd name="T11" fmla="*/ 168 h 258"/>
                <a:gd name="T12" fmla="*/ 113 w 262"/>
                <a:gd name="T13" fmla="*/ 168 h 258"/>
                <a:gd name="T14" fmla="*/ 101 w 262"/>
                <a:gd name="T15" fmla="*/ 197 h 258"/>
                <a:gd name="T16" fmla="*/ 193 w 262"/>
                <a:gd name="T17" fmla="*/ 197 h 258"/>
                <a:gd name="T18" fmla="*/ 224 w 262"/>
                <a:gd name="T19" fmla="*/ 258 h 258"/>
                <a:gd name="T20" fmla="*/ 262 w 262"/>
                <a:gd name="T21" fmla="*/ 258 h 2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2" h="258">
                  <a:moveTo>
                    <a:pt x="262" y="258"/>
                  </a:moveTo>
                  <a:lnTo>
                    <a:pt x="127" y="0"/>
                  </a:lnTo>
                  <a:lnTo>
                    <a:pt x="0" y="258"/>
                  </a:lnTo>
                  <a:lnTo>
                    <a:pt x="38" y="258"/>
                  </a:lnTo>
                  <a:lnTo>
                    <a:pt x="132" y="69"/>
                  </a:lnTo>
                  <a:lnTo>
                    <a:pt x="179" y="168"/>
                  </a:lnTo>
                  <a:lnTo>
                    <a:pt x="113" y="168"/>
                  </a:lnTo>
                  <a:lnTo>
                    <a:pt x="101" y="197"/>
                  </a:lnTo>
                  <a:lnTo>
                    <a:pt x="193" y="197"/>
                  </a:lnTo>
                  <a:lnTo>
                    <a:pt x="224" y="258"/>
                  </a:lnTo>
                  <a:lnTo>
                    <a:pt x="262" y="2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1" name="Freeform 12"/>
            <p:cNvSpPr>
              <a:spLocks/>
            </p:cNvSpPr>
            <p:nvPr userDrawn="1"/>
          </p:nvSpPr>
          <p:spPr bwMode="auto">
            <a:xfrm>
              <a:off x="2960" y="203"/>
              <a:ext cx="163" cy="246"/>
            </a:xfrm>
            <a:custGeom>
              <a:avLst/>
              <a:gdLst>
                <a:gd name="T0" fmla="*/ 100 w 163"/>
                <a:gd name="T1" fmla="*/ 29 h 246"/>
                <a:gd name="T2" fmla="*/ 163 w 163"/>
                <a:gd name="T3" fmla="*/ 29 h 246"/>
                <a:gd name="T4" fmla="*/ 163 w 163"/>
                <a:gd name="T5" fmla="*/ 0 h 246"/>
                <a:gd name="T6" fmla="*/ 0 w 163"/>
                <a:gd name="T7" fmla="*/ 0 h 246"/>
                <a:gd name="T8" fmla="*/ 0 w 163"/>
                <a:gd name="T9" fmla="*/ 29 h 246"/>
                <a:gd name="T10" fmla="*/ 64 w 163"/>
                <a:gd name="T11" fmla="*/ 29 h 246"/>
                <a:gd name="T12" fmla="*/ 64 w 163"/>
                <a:gd name="T13" fmla="*/ 246 h 246"/>
                <a:gd name="T14" fmla="*/ 100 w 163"/>
                <a:gd name="T15" fmla="*/ 246 h 246"/>
                <a:gd name="T16" fmla="*/ 100 w 163"/>
                <a:gd name="T17" fmla="*/ 29 h 2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3" h="246">
                  <a:moveTo>
                    <a:pt x="100" y="29"/>
                  </a:moveTo>
                  <a:lnTo>
                    <a:pt x="163" y="29"/>
                  </a:lnTo>
                  <a:lnTo>
                    <a:pt x="163" y="0"/>
                  </a:lnTo>
                  <a:lnTo>
                    <a:pt x="0" y="0"/>
                  </a:lnTo>
                  <a:lnTo>
                    <a:pt x="0" y="29"/>
                  </a:lnTo>
                  <a:lnTo>
                    <a:pt x="64" y="29"/>
                  </a:lnTo>
                  <a:lnTo>
                    <a:pt x="64" y="246"/>
                  </a:lnTo>
                  <a:lnTo>
                    <a:pt x="100" y="246"/>
                  </a:lnTo>
                  <a:lnTo>
                    <a:pt x="10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2" name="Freeform 13"/>
            <p:cNvSpPr>
              <a:spLocks/>
            </p:cNvSpPr>
            <p:nvPr userDrawn="1"/>
          </p:nvSpPr>
          <p:spPr bwMode="auto">
            <a:xfrm>
              <a:off x="3171" y="203"/>
              <a:ext cx="144" cy="246"/>
            </a:xfrm>
            <a:custGeom>
              <a:avLst/>
              <a:gdLst>
                <a:gd name="T0" fmla="*/ 0 w 144"/>
                <a:gd name="T1" fmla="*/ 246 h 246"/>
                <a:gd name="T2" fmla="*/ 144 w 144"/>
                <a:gd name="T3" fmla="*/ 246 h 246"/>
                <a:gd name="T4" fmla="*/ 144 w 144"/>
                <a:gd name="T5" fmla="*/ 218 h 246"/>
                <a:gd name="T6" fmla="*/ 33 w 144"/>
                <a:gd name="T7" fmla="*/ 218 h 246"/>
                <a:gd name="T8" fmla="*/ 33 w 144"/>
                <a:gd name="T9" fmla="*/ 137 h 246"/>
                <a:gd name="T10" fmla="*/ 141 w 144"/>
                <a:gd name="T11" fmla="*/ 137 h 246"/>
                <a:gd name="T12" fmla="*/ 141 w 144"/>
                <a:gd name="T13" fmla="*/ 111 h 246"/>
                <a:gd name="T14" fmla="*/ 33 w 144"/>
                <a:gd name="T15" fmla="*/ 111 h 246"/>
                <a:gd name="T16" fmla="*/ 33 w 144"/>
                <a:gd name="T17" fmla="*/ 29 h 246"/>
                <a:gd name="T18" fmla="*/ 144 w 144"/>
                <a:gd name="T19" fmla="*/ 29 h 246"/>
                <a:gd name="T20" fmla="*/ 144 w 144"/>
                <a:gd name="T21" fmla="*/ 0 h 246"/>
                <a:gd name="T22" fmla="*/ 0 w 144"/>
                <a:gd name="T23" fmla="*/ 0 h 246"/>
                <a:gd name="T24" fmla="*/ 0 w 144"/>
                <a:gd name="T25" fmla="*/ 246 h 2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4" h="246">
                  <a:moveTo>
                    <a:pt x="0" y="246"/>
                  </a:moveTo>
                  <a:lnTo>
                    <a:pt x="144" y="246"/>
                  </a:lnTo>
                  <a:lnTo>
                    <a:pt x="144" y="218"/>
                  </a:lnTo>
                  <a:lnTo>
                    <a:pt x="33" y="218"/>
                  </a:lnTo>
                  <a:lnTo>
                    <a:pt x="33" y="137"/>
                  </a:lnTo>
                  <a:lnTo>
                    <a:pt x="141" y="137"/>
                  </a:lnTo>
                  <a:lnTo>
                    <a:pt x="141" y="111"/>
                  </a:lnTo>
                  <a:lnTo>
                    <a:pt x="33" y="111"/>
                  </a:lnTo>
                  <a:lnTo>
                    <a:pt x="33" y="29"/>
                  </a:lnTo>
                  <a:lnTo>
                    <a:pt x="144" y="29"/>
                  </a:lnTo>
                  <a:lnTo>
                    <a:pt x="144" y="0"/>
                  </a:lnTo>
                  <a:lnTo>
                    <a:pt x="0" y="0"/>
                  </a:lnTo>
                  <a:lnTo>
                    <a:pt x="0" y="2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3" name="Freeform 14"/>
            <p:cNvSpPr>
              <a:spLocks/>
            </p:cNvSpPr>
            <p:nvPr userDrawn="1"/>
          </p:nvSpPr>
          <p:spPr bwMode="auto">
            <a:xfrm>
              <a:off x="3360" y="196"/>
              <a:ext cx="170" cy="258"/>
            </a:xfrm>
            <a:custGeom>
              <a:avLst/>
              <a:gdLst>
                <a:gd name="T0" fmla="*/ 897 w 72"/>
                <a:gd name="T1" fmla="*/ 213 h 109"/>
                <a:gd name="T2" fmla="*/ 512 w 72"/>
                <a:gd name="T3" fmla="*/ 0 h 109"/>
                <a:gd name="T4" fmla="*/ 66 w 72"/>
                <a:gd name="T5" fmla="*/ 357 h 109"/>
                <a:gd name="T6" fmla="*/ 397 w 72"/>
                <a:gd name="T7" fmla="*/ 717 h 109"/>
                <a:gd name="T8" fmla="*/ 503 w 72"/>
                <a:gd name="T9" fmla="*/ 757 h 109"/>
                <a:gd name="T10" fmla="*/ 763 w 72"/>
                <a:gd name="T11" fmla="*/ 1020 h 109"/>
                <a:gd name="T12" fmla="*/ 475 w 72"/>
                <a:gd name="T13" fmla="*/ 1288 h 109"/>
                <a:gd name="T14" fmla="*/ 184 w 72"/>
                <a:gd name="T15" fmla="*/ 1020 h 109"/>
                <a:gd name="T16" fmla="*/ 0 w 72"/>
                <a:gd name="T17" fmla="*/ 1058 h 109"/>
                <a:gd name="T18" fmla="*/ 463 w 72"/>
                <a:gd name="T19" fmla="*/ 1446 h 109"/>
                <a:gd name="T20" fmla="*/ 947 w 72"/>
                <a:gd name="T21" fmla="*/ 1020 h 109"/>
                <a:gd name="T22" fmla="*/ 569 w 72"/>
                <a:gd name="T23" fmla="*/ 599 h 109"/>
                <a:gd name="T24" fmla="*/ 463 w 72"/>
                <a:gd name="T25" fmla="*/ 554 h 109"/>
                <a:gd name="T26" fmla="*/ 250 w 72"/>
                <a:gd name="T27" fmla="*/ 357 h 109"/>
                <a:gd name="T28" fmla="*/ 503 w 72"/>
                <a:gd name="T29" fmla="*/ 173 h 109"/>
                <a:gd name="T30" fmla="*/ 753 w 72"/>
                <a:gd name="T31" fmla="*/ 291 h 109"/>
                <a:gd name="T32" fmla="*/ 897 w 72"/>
                <a:gd name="T33" fmla="*/ 213 h 1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 h="109">
                  <a:moveTo>
                    <a:pt x="68" y="16"/>
                  </a:moveTo>
                  <a:cubicBezTo>
                    <a:pt x="62" y="6"/>
                    <a:pt x="51" y="0"/>
                    <a:pt x="39" y="0"/>
                  </a:cubicBezTo>
                  <a:cubicBezTo>
                    <a:pt x="21" y="0"/>
                    <a:pt x="5" y="11"/>
                    <a:pt x="5" y="27"/>
                  </a:cubicBezTo>
                  <a:cubicBezTo>
                    <a:pt x="5" y="42"/>
                    <a:pt x="17" y="49"/>
                    <a:pt x="30" y="54"/>
                  </a:cubicBezTo>
                  <a:cubicBezTo>
                    <a:pt x="38" y="57"/>
                    <a:pt x="38" y="57"/>
                    <a:pt x="38" y="57"/>
                  </a:cubicBezTo>
                  <a:cubicBezTo>
                    <a:pt x="48" y="61"/>
                    <a:pt x="58" y="66"/>
                    <a:pt x="58" y="77"/>
                  </a:cubicBezTo>
                  <a:cubicBezTo>
                    <a:pt x="58" y="88"/>
                    <a:pt x="49" y="97"/>
                    <a:pt x="36" y="97"/>
                  </a:cubicBezTo>
                  <a:cubicBezTo>
                    <a:pt x="24" y="97"/>
                    <a:pt x="14" y="89"/>
                    <a:pt x="14" y="77"/>
                  </a:cubicBezTo>
                  <a:cubicBezTo>
                    <a:pt x="0" y="80"/>
                    <a:pt x="0" y="80"/>
                    <a:pt x="0" y="80"/>
                  </a:cubicBezTo>
                  <a:cubicBezTo>
                    <a:pt x="2" y="97"/>
                    <a:pt x="17" y="109"/>
                    <a:pt x="35" y="109"/>
                  </a:cubicBezTo>
                  <a:cubicBezTo>
                    <a:pt x="56" y="109"/>
                    <a:pt x="72" y="96"/>
                    <a:pt x="72" y="77"/>
                  </a:cubicBezTo>
                  <a:cubicBezTo>
                    <a:pt x="72" y="59"/>
                    <a:pt x="60" y="51"/>
                    <a:pt x="43" y="45"/>
                  </a:cubicBezTo>
                  <a:cubicBezTo>
                    <a:pt x="35" y="42"/>
                    <a:pt x="35" y="42"/>
                    <a:pt x="35" y="42"/>
                  </a:cubicBezTo>
                  <a:cubicBezTo>
                    <a:pt x="28" y="40"/>
                    <a:pt x="19" y="36"/>
                    <a:pt x="19" y="27"/>
                  </a:cubicBezTo>
                  <a:cubicBezTo>
                    <a:pt x="19" y="18"/>
                    <a:pt x="29" y="13"/>
                    <a:pt x="38" y="13"/>
                  </a:cubicBezTo>
                  <a:cubicBezTo>
                    <a:pt x="47" y="13"/>
                    <a:pt x="53" y="16"/>
                    <a:pt x="57" y="22"/>
                  </a:cubicBezTo>
                  <a:lnTo>
                    <a:pt x="6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grpSp>
      <p:sp>
        <p:nvSpPr>
          <p:cNvPr id="18" name="Rectangle 31"/>
          <p:cNvSpPr>
            <a:spLocks noGrp="1" noChangeArrowheads="1"/>
          </p:cNvSpPr>
          <p:nvPr>
            <p:ph type="ftr" sz="quarter" idx="3"/>
          </p:nvPr>
        </p:nvSpPr>
        <p:spPr bwMode="auto">
          <a:xfrm>
            <a:off x="3124200" y="6474505"/>
            <a:ext cx="2895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000">
                <a:solidFill>
                  <a:srgbClr val="51626F"/>
                </a:solidFill>
                <a:latin typeface="Arial" charset="0"/>
                <a:ea typeface="Osaka" pitchFamily="1" charset="-128"/>
                <a:cs typeface="+mn-cs"/>
              </a:defRPr>
            </a:lvl1pPr>
          </a:lstStyle>
          <a:p>
            <a:pPr>
              <a:defRPr/>
            </a:pPr>
            <a:r>
              <a:rPr lang="en-US" altLang="en-US" dirty="0"/>
              <a:t>klgates.com</a:t>
            </a:r>
          </a:p>
        </p:txBody>
      </p:sp>
      <p:sp>
        <p:nvSpPr>
          <p:cNvPr id="19" name="Rectangle 34"/>
          <p:cNvSpPr>
            <a:spLocks noGrp="1" noChangeArrowheads="1"/>
          </p:cNvSpPr>
          <p:nvPr>
            <p:ph type="dt" sz="half" idx="2"/>
          </p:nvPr>
        </p:nvSpPr>
        <p:spPr bwMode="auto">
          <a:xfrm>
            <a:off x="495300" y="6474503"/>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eaLnBrk="0" hangingPunct="0">
              <a:defRPr sz="1000">
                <a:latin typeface="Arial" charset="0"/>
                <a:ea typeface="Osaka" pitchFamily="1" charset="-128"/>
                <a:cs typeface="+mn-cs"/>
              </a:defRPr>
            </a:lvl1pPr>
          </a:lstStyle>
          <a:p>
            <a:pPr>
              <a:defRPr/>
            </a:pPr>
            <a:r>
              <a:rPr lang="en-US" altLang="en-US"/>
              <a:t>2024</a:t>
            </a:r>
            <a:endParaRPr lang="en-US" altLang="en-US" dirty="0"/>
          </a:p>
        </p:txBody>
      </p:sp>
      <p:sp>
        <p:nvSpPr>
          <p:cNvPr id="20" name="Rectangle 35"/>
          <p:cNvSpPr>
            <a:spLocks noGrp="1" noChangeArrowheads="1"/>
          </p:cNvSpPr>
          <p:nvPr>
            <p:ph type="sldNum" sz="quarter" idx="4"/>
          </p:nvPr>
        </p:nvSpPr>
        <p:spPr bwMode="auto">
          <a:xfrm>
            <a:off x="6497364" y="6484028"/>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eaLnBrk="0" hangingPunct="0">
              <a:defRPr sz="1000">
                <a:latin typeface="Arial" charset="0"/>
                <a:ea typeface="Osaka" pitchFamily="1" charset="-128"/>
                <a:cs typeface="+mn-cs"/>
              </a:defRPr>
            </a:lvl1pPr>
          </a:lstStyle>
          <a:p>
            <a:pPr>
              <a:defRPr/>
            </a:pPr>
            <a:fld id="{ACBAD367-0227-4B3F-8BF8-6CC5765D9467}" type="slidenum">
              <a:rPr lang="en-US" altLang="en-US"/>
              <a:pPr>
                <a:defRPr/>
              </a:pPr>
              <a:t>‹#›</a:t>
            </a:fld>
            <a:endParaRPr lang="en-US" altLang="en-US" dirty="0"/>
          </a:p>
        </p:txBody>
      </p:sp>
      <p:cxnSp>
        <p:nvCxnSpPr>
          <p:cNvPr id="21" name="Straight Connector 20"/>
          <p:cNvCxnSpPr/>
          <p:nvPr userDrawn="1"/>
        </p:nvCxnSpPr>
        <p:spPr bwMode="auto">
          <a:xfrm>
            <a:off x="495300" y="6454850"/>
            <a:ext cx="813566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Freeform 8"/>
          <p:cNvSpPr>
            <a:spLocks noEditPoints="1"/>
          </p:cNvSpPr>
          <p:nvPr userDrawn="1"/>
        </p:nvSpPr>
        <p:spPr bwMode="auto">
          <a:xfrm>
            <a:off x="7432604" y="5324167"/>
            <a:ext cx="818825" cy="504568"/>
          </a:xfrm>
          <a:custGeom>
            <a:avLst/>
            <a:gdLst>
              <a:gd name="T0" fmla="*/ 139 w 1493"/>
              <a:gd name="T1" fmla="*/ 886 h 920"/>
              <a:gd name="T2" fmla="*/ 204 w 1493"/>
              <a:gd name="T3" fmla="*/ 819 h 920"/>
              <a:gd name="T4" fmla="*/ 245 w 1493"/>
              <a:gd name="T5" fmla="*/ 735 h 920"/>
              <a:gd name="T6" fmla="*/ 261 w 1493"/>
              <a:gd name="T7" fmla="*/ 657 h 920"/>
              <a:gd name="T8" fmla="*/ 124 w 1493"/>
              <a:gd name="T9" fmla="*/ 593 h 920"/>
              <a:gd name="T10" fmla="*/ 37 w 1493"/>
              <a:gd name="T11" fmla="*/ 498 h 920"/>
              <a:gd name="T12" fmla="*/ 1 w 1493"/>
              <a:gd name="T13" fmla="*/ 373 h 920"/>
              <a:gd name="T14" fmla="*/ 3 w 1493"/>
              <a:gd name="T15" fmla="*/ 291 h 920"/>
              <a:gd name="T16" fmla="*/ 24 w 1493"/>
              <a:gd name="T17" fmla="*/ 211 h 920"/>
              <a:gd name="T18" fmla="*/ 64 w 1493"/>
              <a:gd name="T19" fmla="*/ 139 h 920"/>
              <a:gd name="T20" fmla="*/ 108 w 1493"/>
              <a:gd name="T21" fmla="*/ 87 h 920"/>
              <a:gd name="T22" fmla="*/ 174 w 1493"/>
              <a:gd name="T23" fmla="*/ 39 h 920"/>
              <a:gd name="T24" fmla="*/ 249 w 1493"/>
              <a:gd name="T25" fmla="*/ 9 h 920"/>
              <a:gd name="T26" fmla="*/ 331 w 1493"/>
              <a:gd name="T27" fmla="*/ 0 h 920"/>
              <a:gd name="T28" fmla="*/ 399 w 1493"/>
              <a:gd name="T29" fmla="*/ 6 h 920"/>
              <a:gd name="T30" fmla="*/ 474 w 1493"/>
              <a:gd name="T31" fmla="*/ 32 h 920"/>
              <a:gd name="T32" fmla="*/ 539 w 1493"/>
              <a:gd name="T33" fmla="*/ 77 h 920"/>
              <a:gd name="T34" fmla="*/ 585 w 1493"/>
              <a:gd name="T35" fmla="*/ 126 h 920"/>
              <a:gd name="T36" fmla="*/ 625 w 1493"/>
              <a:gd name="T37" fmla="*/ 198 h 920"/>
              <a:gd name="T38" fmla="*/ 649 w 1493"/>
              <a:gd name="T39" fmla="*/ 282 h 920"/>
              <a:gd name="T40" fmla="*/ 654 w 1493"/>
              <a:gd name="T41" fmla="*/ 356 h 920"/>
              <a:gd name="T42" fmla="*/ 639 w 1493"/>
              <a:gd name="T43" fmla="*/ 475 h 920"/>
              <a:gd name="T44" fmla="*/ 595 w 1493"/>
              <a:gd name="T45" fmla="*/ 589 h 920"/>
              <a:gd name="T46" fmla="*/ 522 w 1493"/>
              <a:gd name="T47" fmla="*/ 696 h 920"/>
              <a:gd name="T48" fmla="*/ 444 w 1493"/>
              <a:gd name="T49" fmla="*/ 774 h 920"/>
              <a:gd name="T50" fmla="*/ 332 w 1493"/>
              <a:gd name="T51" fmla="*/ 850 h 920"/>
              <a:gd name="T52" fmla="*/ 207 w 1493"/>
              <a:gd name="T53" fmla="*/ 901 h 920"/>
              <a:gd name="T54" fmla="*/ 963 w 1493"/>
              <a:gd name="T55" fmla="*/ 920 h 920"/>
              <a:gd name="T56" fmla="*/ 993 w 1493"/>
              <a:gd name="T57" fmla="*/ 873 h 920"/>
              <a:gd name="T58" fmla="*/ 1052 w 1493"/>
              <a:gd name="T59" fmla="*/ 804 h 920"/>
              <a:gd name="T60" fmla="*/ 1089 w 1493"/>
              <a:gd name="T61" fmla="*/ 717 h 920"/>
              <a:gd name="T62" fmla="*/ 1068 w 1493"/>
              <a:gd name="T63" fmla="*/ 646 h 920"/>
              <a:gd name="T64" fmla="*/ 941 w 1493"/>
              <a:gd name="T65" fmla="*/ 576 h 920"/>
              <a:gd name="T66" fmla="*/ 864 w 1493"/>
              <a:gd name="T67" fmla="*/ 476 h 920"/>
              <a:gd name="T68" fmla="*/ 838 w 1493"/>
              <a:gd name="T69" fmla="*/ 345 h 920"/>
              <a:gd name="T70" fmla="*/ 845 w 1493"/>
              <a:gd name="T71" fmla="*/ 275 h 920"/>
              <a:gd name="T72" fmla="*/ 870 w 1493"/>
              <a:gd name="T73" fmla="*/ 196 h 920"/>
              <a:gd name="T74" fmla="*/ 913 w 1493"/>
              <a:gd name="T75" fmla="*/ 125 h 920"/>
              <a:gd name="T76" fmla="*/ 959 w 1493"/>
              <a:gd name="T77" fmla="*/ 76 h 920"/>
              <a:gd name="T78" fmla="*/ 1027 w 1493"/>
              <a:gd name="T79" fmla="*/ 32 h 920"/>
              <a:gd name="T80" fmla="*/ 1103 w 1493"/>
              <a:gd name="T81" fmla="*/ 6 h 920"/>
              <a:gd name="T82" fmla="*/ 1170 w 1493"/>
              <a:gd name="T83" fmla="*/ 0 h 920"/>
              <a:gd name="T84" fmla="*/ 1253 w 1493"/>
              <a:gd name="T85" fmla="*/ 9 h 920"/>
              <a:gd name="T86" fmla="*/ 1327 w 1493"/>
              <a:gd name="T87" fmla="*/ 39 h 920"/>
              <a:gd name="T88" fmla="*/ 1391 w 1493"/>
              <a:gd name="T89" fmla="*/ 87 h 920"/>
              <a:gd name="T90" fmla="*/ 1433 w 1493"/>
              <a:gd name="T91" fmla="*/ 140 h 920"/>
              <a:gd name="T92" fmla="*/ 1471 w 1493"/>
              <a:gd name="T93" fmla="*/ 214 h 920"/>
              <a:gd name="T94" fmla="*/ 1490 w 1493"/>
              <a:gd name="T95" fmla="*/ 299 h 920"/>
              <a:gd name="T96" fmla="*/ 1493 w 1493"/>
              <a:gd name="T97" fmla="*/ 381 h 920"/>
              <a:gd name="T98" fmla="*/ 1472 w 1493"/>
              <a:gd name="T99" fmla="*/ 498 h 920"/>
              <a:gd name="T100" fmla="*/ 1422 w 1493"/>
              <a:gd name="T101" fmla="*/ 611 h 920"/>
              <a:gd name="T102" fmla="*/ 1342 w 1493"/>
              <a:gd name="T103" fmla="*/ 717 h 920"/>
              <a:gd name="T104" fmla="*/ 1262 w 1493"/>
              <a:gd name="T105" fmla="*/ 792 h 920"/>
              <a:gd name="T106" fmla="*/ 1148 w 1493"/>
              <a:gd name="T107" fmla="*/ 863 h 920"/>
              <a:gd name="T108" fmla="*/ 1018 w 1493"/>
              <a:gd name="T109" fmla="*/ 908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93" h="920">
                <a:moveTo>
                  <a:pt x="124" y="920"/>
                </a:moveTo>
                <a:lnTo>
                  <a:pt x="107" y="908"/>
                </a:lnTo>
                <a:lnTo>
                  <a:pt x="107" y="908"/>
                </a:lnTo>
                <a:lnTo>
                  <a:pt x="123" y="898"/>
                </a:lnTo>
                <a:lnTo>
                  <a:pt x="139" y="886"/>
                </a:lnTo>
                <a:lnTo>
                  <a:pt x="154" y="873"/>
                </a:lnTo>
                <a:lnTo>
                  <a:pt x="168" y="861"/>
                </a:lnTo>
                <a:lnTo>
                  <a:pt x="181" y="848"/>
                </a:lnTo>
                <a:lnTo>
                  <a:pt x="193" y="834"/>
                </a:lnTo>
                <a:lnTo>
                  <a:pt x="204" y="819"/>
                </a:lnTo>
                <a:lnTo>
                  <a:pt x="214" y="804"/>
                </a:lnTo>
                <a:lnTo>
                  <a:pt x="223" y="787"/>
                </a:lnTo>
                <a:lnTo>
                  <a:pt x="231" y="771"/>
                </a:lnTo>
                <a:lnTo>
                  <a:pt x="239" y="753"/>
                </a:lnTo>
                <a:lnTo>
                  <a:pt x="245" y="735"/>
                </a:lnTo>
                <a:lnTo>
                  <a:pt x="251" y="717"/>
                </a:lnTo>
                <a:lnTo>
                  <a:pt x="256" y="698"/>
                </a:lnTo>
                <a:lnTo>
                  <a:pt x="259" y="678"/>
                </a:lnTo>
                <a:lnTo>
                  <a:pt x="261" y="657"/>
                </a:lnTo>
                <a:lnTo>
                  <a:pt x="261" y="657"/>
                </a:lnTo>
                <a:lnTo>
                  <a:pt x="230" y="646"/>
                </a:lnTo>
                <a:lnTo>
                  <a:pt x="200" y="636"/>
                </a:lnTo>
                <a:lnTo>
                  <a:pt x="173" y="623"/>
                </a:lnTo>
                <a:lnTo>
                  <a:pt x="147" y="609"/>
                </a:lnTo>
                <a:lnTo>
                  <a:pt x="124" y="593"/>
                </a:lnTo>
                <a:lnTo>
                  <a:pt x="102" y="576"/>
                </a:lnTo>
                <a:lnTo>
                  <a:pt x="82" y="559"/>
                </a:lnTo>
                <a:lnTo>
                  <a:pt x="65" y="540"/>
                </a:lnTo>
                <a:lnTo>
                  <a:pt x="50" y="521"/>
                </a:lnTo>
                <a:lnTo>
                  <a:pt x="37" y="498"/>
                </a:lnTo>
                <a:lnTo>
                  <a:pt x="25" y="476"/>
                </a:lnTo>
                <a:lnTo>
                  <a:pt x="16" y="452"/>
                </a:lnTo>
                <a:lnTo>
                  <a:pt x="9" y="427"/>
                </a:lnTo>
                <a:lnTo>
                  <a:pt x="4" y="401"/>
                </a:lnTo>
                <a:lnTo>
                  <a:pt x="1" y="373"/>
                </a:lnTo>
                <a:lnTo>
                  <a:pt x="0" y="345"/>
                </a:lnTo>
                <a:lnTo>
                  <a:pt x="0" y="345"/>
                </a:lnTo>
                <a:lnTo>
                  <a:pt x="1" y="326"/>
                </a:lnTo>
                <a:lnTo>
                  <a:pt x="2" y="309"/>
                </a:lnTo>
                <a:lnTo>
                  <a:pt x="3" y="291"/>
                </a:lnTo>
                <a:lnTo>
                  <a:pt x="5" y="275"/>
                </a:lnTo>
                <a:lnTo>
                  <a:pt x="9" y="257"/>
                </a:lnTo>
                <a:lnTo>
                  <a:pt x="14" y="242"/>
                </a:lnTo>
                <a:lnTo>
                  <a:pt x="18" y="226"/>
                </a:lnTo>
                <a:lnTo>
                  <a:pt x="24" y="211"/>
                </a:lnTo>
                <a:lnTo>
                  <a:pt x="30" y="196"/>
                </a:lnTo>
                <a:lnTo>
                  <a:pt x="37" y="181"/>
                </a:lnTo>
                <a:lnTo>
                  <a:pt x="45" y="167"/>
                </a:lnTo>
                <a:lnTo>
                  <a:pt x="54" y="153"/>
                </a:lnTo>
                <a:lnTo>
                  <a:pt x="64" y="139"/>
                </a:lnTo>
                <a:lnTo>
                  <a:pt x="73" y="125"/>
                </a:lnTo>
                <a:lnTo>
                  <a:pt x="85" y="112"/>
                </a:lnTo>
                <a:lnTo>
                  <a:pt x="96" y="99"/>
                </a:lnTo>
                <a:lnTo>
                  <a:pt x="96" y="99"/>
                </a:lnTo>
                <a:lnTo>
                  <a:pt x="108" y="87"/>
                </a:lnTo>
                <a:lnTo>
                  <a:pt x="121" y="76"/>
                </a:lnTo>
                <a:lnTo>
                  <a:pt x="133" y="65"/>
                </a:lnTo>
                <a:lnTo>
                  <a:pt x="146" y="56"/>
                </a:lnTo>
                <a:lnTo>
                  <a:pt x="160" y="47"/>
                </a:lnTo>
                <a:lnTo>
                  <a:pt x="174" y="39"/>
                </a:lnTo>
                <a:lnTo>
                  <a:pt x="188" y="32"/>
                </a:lnTo>
                <a:lnTo>
                  <a:pt x="203" y="25"/>
                </a:lnTo>
                <a:lnTo>
                  <a:pt x="217" y="19"/>
                </a:lnTo>
                <a:lnTo>
                  <a:pt x="232" y="14"/>
                </a:lnTo>
                <a:lnTo>
                  <a:pt x="249" y="9"/>
                </a:lnTo>
                <a:lnTo>
                  <a:pt x="265" y="6"/>
                </a:lnTo>
                <a:lnTo>
                  <a:pt x="280" y="4"/>
                </a:lnTo>
                <a:lnTo>
                  <a:pt x="297" y="1"/>
                </a:lnTo>
                <a:lnTo>
                  <a:pt x="314" y="0"/>
                </a:lnTo>
                <a:lnTo>
                  <a:pt x="331" y="0"/>
                </a:lnTo>
                <a:lnTo>
                  <a:pt x="331" y="0"/>
                </a:lnTo>
                <a:lnTo>
                  <a:pt x="349" y="0"/>
                </a:lnTo>
                <a:lnTo>
                  <a:pt x="366" y="1"/>
                </a:lnTo>
                <a:lnTo>
                  <a:pt x="382" y="4"/>
                </a:lnTo>
                <a:lnTo>
                  <a:pt x="399" y="6"/>
                </a:lnTo>
                <a:lnTo>
                  <a:pt x="415" y="9"/>
                </a:lnTo>
                <a:lnTo>
                  <a:pt x="430" y="14"/>
                </a:lnTo>
                <a:lnTo>
                  <a:pt x="445" y="19"/>
                </a:lnTo>
                <a:lnTo>
                  <a:pt x="460" y="25"/>
                </a:lnTo>
                <a:lnTo>
                  <a:pt x="474" y="32"/>
                </a:lnTo>
                <a:lnTo>
                  <a:pt x="488" y="39"/>
                </a:lnTo>
                <a:lnTo>
                  <a:pt x="501" y="47"/>
                </a:lnTo>
                <a:lnTo>
                  <a:pt x="515" y="56"/>
                </a:lnTo>
                <a:lnTo>
                  <a:pt x="528" y="66"/>
                </a:lnTo>
                <a:lnTo>
                  <a:pt x="539" y="77"/>
                </a:lnTo>
                <a:lnTo>
                  <a:pt x="552" y="87"/>
                </a:lnTo>
                <a:lnTo>
                  <a:pt x="564" y="100"/>
                </a:lnTo>
                <a:lnTo>
                  <a:pt x="564" y="100"/>
                </a:lnTo>
                <a:lnTo>
                  <a:pt x="574" y="113"/>
                </a:lnTo>
                <a:lnTo>
                  <a:pt x="585" y="126"/>
                </a:lnTo>
                <a:lnTo>
                  <a:pt x="594" y="140"/>
                </a:lnTo>
                <a:lnTo>
                  <a:pt x="603" y="154"/>
                </a:lnTo>
                <a:lnTo>
                  <a:pt x="611" y="168"/>
                </a:lnTo>
                <a:lnTo>
                  <a:pt x="618" y="183"/>
                </a:lnTo>
                <a:lnTo>
                  <a:pt x="625" y="198"/>
                </a:lnTo>
                <a:lnTo>
                  <a:pt x="631" y="214"/>
                </a:lnTo>
                <a:lnTo>
                  <a:pt x="637" y="231"/>
                </a:lnTo>
                <a:lnTo>
                  <a:pt x="642" y="247"/>
                </a:lnTo>
                <a:lnTo>
                  <a:pt x="645" y="264"/>
                </a:lnTo>
                <a:lnTo>
                  <a:pt x="649" y="282"/>
                </a:lnTo>
                <a:lnTo>
                  <a:pt x="651" y="299"/>
                </a:lnTo>
                <a:lnTo>
                  <a:pt x="653" y="318"/>
                </a:lnTo>
                <a:lnTo>
                  <a:pt x="654" y="337"/>
                </a:lnTo>
                <a:lnTo>
                  <a:pt x="654" y="356"/>
                </a:lnTo>
                <a:lnTo>
                  <a:pt x="654" y="356"/>
                </a:lnTo>
                <a:lnTo>
                  <a:pt x="653" y="381"/>
                </a:lnTo>
                <a:lnTo>
                  <a:pt x="652" y="404"/>
                </a:lnTo>
                <a:lnTo>
                  <a:pt x="649" y="429"/>
                </a:lnTo>
                <a:lnTo>
                  <a:pt x="645" y="452"/>
                </a:lnTo>
                <a:lnTo>
                  <a:pt x="639" y="475"/>
                </a:lnTo>
                <a:lnTo>
                  <a:pt x="634" y="498"/>
                </a:lnTo>
                <a:lnTo>
                  <a:pt x="625" y="522"/>
                </a:lnTo>
                <a:lnTo>
                  <a:pt x="616" y="544"/>
                </a:lnTo>
                <a:lnTo>
                  <a:pt x="607" y="567"/>
                </a:lnTo>
                <a:lnTo>
                  <a:pt x="595" y="589"/>
                </a:lnTo>
                <a:lnTo>
                  <a:pt x="582" y="611"/>
                </a:lnTo>
                <a:lnTo>
                  <a:pt x="570" y="632"/>
                </a:lnTo>
                <a:lnTo>
                  <a:pt x="554" y="655"/>
                </a:lnTo>
                <a:lnTo>
                  <a:pt x="538" y="675"/>
                </a:lnTo>
                <a:lnTo>
                  <a:pt x="522" y="696"/>
                </a:lnTo>
                <a:lnTo>
                  <a:pt x="503" y="717"/>
                </a:lnTo>
                <a:lnTo>
                  <a:pt x="503" y="717"/>
                </a:lnTo>
                <a:lnTo>
                  <a:pt x="483" y="737"/>
                </a:lnTo>
                <a:lnTo>
                  <a:pt x="464" y="756"/>
                </a:lnTo>
                <a:lnTo>
                  <a:pt x="444" y="774"/>
                </a:lnTo>
                <a:lnTo>
                  <a:pt x="423" y="792"/>
                </a:lnTo>
                <a:lnTo>
                  <a:pt x="401" y="808"/>
                </a:lnTo>
                <a:lnTo>
                  <a:pt x="379" y="823"/>
                </a:lnTo>
                <a:lnTo>
                  <a:pt x="356" y="837"/>
                </a:lnTo>
                <a:lnTo>
                  <a:pt x="332" y="850"/>
                </a:lnTo>
                <a:lnTo>
                  <a:pt x="309" y="863"/>
                </a:lnTo>
                <a:lnTo>
                  <a:pt x="285" y="873"/>
                </a:lnTo>
                <a:lnTo>
                  <a:pt x="259" y="884"/>
                </a:lnTo>
                <a:lnTo>
                  <a:pt x="233" y="893"/>
                </a:lnTo>
                <a:lnTo>
                  <a:pt x="207" y="901"/>
                </a:lnTo>
                <a:lnTo>
                  <a:pt x="180" y="908"/>
                </a:lnTo>
                <a:lnTo>
                  <a:pt x="152" y="915"/>
                </a:lnTo>
                <a:lnTo>
                  <a:pt x="124" y="920"/>
                </a:lnTo>
                <a:lnTo>
                  <a:pt x="124" y="920"/>
                </a:lnTo>
                <a:close/>
                <a:moveTo>
                  <a:pt x="963" y="920"/>
                </a:moveTo>
                <a:lnTo>
                  <a:pt x="945" y="908"/>
                </a:lnTo>
                <a:lnTo>
                  <a:pt x="945" y="908"/>
                </a:lnTo>
                <a:lnTo>
                  <a:pt x="963" y="898"/>
                </a:lnTo>
                <a:lnTo>
                  <a:pt x="978" y="886"/>
                </a:lnTo>
                <a:lnTo>
                  <a:pt x="993" y="873"/>
                </a:lnTo>
                <a:lnTo>
                  <a:pt x="1007" y="861"/>
                </a:lnTo>
                <a:lnTo>
                  <a:pt x="1020" y="848"/>
                </a:lnTo>
                <a:lnTo>
                  <a:pt x="1031" y="834"/>
                </a:lnTo>
                <a:lnTo>
                  <a:pt x="1043" y="819"/>
                </a:lnTo>
                <a:lnTo>
                  <a:pt x="1052" y="804"/>
                </a:lnTo>
                <a:lnTo>
                  <a:pt x="1062" y="787"/>
                </a:lnTo>
                <a:lnTo>
                  <a:pt x="1070" y="771"/>
                </a:lnTo>
                <a:lnTo>
                  <a:pt x="1078" y="753"/>
                </a:lnTo>
                <a:lnTo>
                  <a:pt x="1084" y="735"/>
                </a:lnTo>
                <a:lnTo>
                  <a:pt x="1089" y="717"/>
                </a:lnTo>
                <a:lnTo>
                  <a:pt x="1094" y="698"/>
                </a:lnTo>
                <a:lnTo>
                  <a:pt x="1098" y="678"/>
                </a:lnTo>
                <a:lnTo>
                  <a:pt x="1100" y="657"/>
                </a:lnTo>
                <a:lnTo>
                  <a:pt x="1100" y="657"/>
                </a:lnTo>
                <a:lnTo>
                  <a:pt x="1068" y="646"/>
                </a:lnTo>
                <a:lnTo>
                  <a:pt x="1039" y="636"/>
                </a:lnTo>
                <a:lnTo>
                  <a:pt x="1012" y="623"/>
                </a:lnTo>
                <a:lnTo>
                  <a:pt x="986" y="609"/>
                </a:lnTo>
                <a:lnTo>
                  <a:pt x="963" y="593"/>
                </a:lnTo>
                <a:lnTo>
                  <a:pt x="941" y="576"/>
                </a:lnTo>
                <a:lnTo>
                  <a:pt x="922" y="559"/>
                </a:lnTo>
                <a:lnTo>
                  <a:pt x="904" y="540"/>
                </a:lnTo>
                <a:lnTo>
                  <a:pt x="888" y="521"/>
                </a:lnTo>
                <a:lnTo>
                  <a:pt x="875" y="498"/>
                </a:lnTo>
                <a:lnTo>
                  <a:pt x="864" y="476"/>
                </a:lnTo>
                <a:lnTo>
                  <a:pt x="854" y="452"/>
                </a:lnTo>
                <a:lnTo>
                  <a:pt x="848" y="427"/>
                </a:lnTo>
                <a:lnTo>
                  <a:pt x="843" y="401"/>
                </a:lnTo>
                <a:lnTo>
                  <a:pt x="839" y="373"/>
                </a:lnTo>
                <a:lnTo>
                  <a:pt x="838" y="345"/>
                </a:lnTo>
                <a:lnTo>
                  <a:pt x="838" y="345"/>
                </a:lnTo>
                <a:lnTo>
                  <a:pt x="839" y="326"/>
                </a:lnTo>
                <a:lnTo>
                  <a:pt x="841" y="309"/>
                </a:lnTo>
                <a:lnTo>
                  <a:pt x="842" y="291"/>
                </a:lnTo>
                <a:lnTo>
                  <a:pt x="845" y="275"/>
                </a:lnTo>
                <a:lnTo>
                  <a:pt x="848" y="257"/>
                </a:lnTo>
                <a:lnTo>
                  <a:pt x="852" y="242"/>
                </a:lnTo>
                <a:lnTo>
                  <a:pt x="857" y="226"/>
                </a:lnTo>
                <a:lnTo>
                  <a:pt x="863" y="211"/>
                </a:lnTo>
                <a:lnTo>
                  <a:pt x="870" y="196"/>
                </a:lnTo>
                <a:lnTo>
                  <a:pt x="877" y="181"/>
                </a:lnTo>
                <a:lnTo>
                  <a:pt x="884" y="167"/>
                </a:lnTo>
                <a:lnTo>
                  <a:pt x="893" y="153"/>
                </a:lnTo>
                <a:lnTo>
                  <a:pt x="902" y="139"/>
                </a:lnTo>
                <a:lnTo>
                  <a:pt x="913" y="125"/>
                </a:lnTo>
                <a:lnTo>
                  <a:pt x="923" y="112"/>
                </a:lnTo>
                <a:lnTo>
                  <a:pt x="935" y="99"/>
                </a:lnTo>
                <a:lnTo>
                  <a:pt x="935" y="99"/>
                </a:lnTo>
                <a:lnTo>
                  <a:pt x="946" y="87"/>
                </a:lnTo>
                <a:lnTo>
                  <a:pt x="959" y="76"/>
                </a:lnTo>
                <a:lnTo>
                  <a:pt x="972" y="65"/>
                </a:lnTo>
                <a:lnTo>
                  <a:pt x="986" y="56"/>
                </a:lnTo>
                <a:lnTo>
                  <a:pt x="999" y="47"/>
                </a:lnTo>
                <a:lnTo>
                  <a:pt x="1013" y="39"/>
                </a:lnTo>
                <a:lnTo>
                  <a:pt x="1027" y="32"/>
                </a:lnTo>
                <a:lnTo>
                  <a:pt x="1042" y="25"/>
                </a:lnTo>
                <a:lnTo>
                  <a:pt x="1057" y="19"/>
                </a:lnTo>
                <a:lnTo>
                  <a:pt x="1072" y="14"/>
                </a:lnTo>
                <a:lnTo>
                  <a:pt x="1087" y="9"/>
                </a:lnTo>
                <a:lnTo>
                  <a:pt x="1103" y="6"/>
                </a:lnTo>
                <a:lnTo>
                  <a:pt x="1120" y="4"/>
                </a:lnTo>
                <a:lnTo>
                  <a:pt x="1136" y="1"/>
                </a:lnTo>
                <a:lnTo>
                  <a:pt x="1152" y="0"/>
                </a:lnTo>
                <a:lnTo>
                  <a:pt x="1170" y="0"/>
                </a:lnTo>
                <a:lnTo>
                  <a:pt x="1170" y="0"/>
                </a:lnTo>
                <a:lnTo>
                  <a:pt x="1187" y="0"/>
                </a:lnTo>
                <a:lnTo>
                  <a:pt x="1205" y="1"/>
                </a:lnTo>
                <a:lnTo>
                  <a:pt x="1221" y="4"/>
                </a:lnTo>
                <a:lnTo>
                  <a:pt x="1237" y="6"/>
                </a:lnTo>
                <a:lnTo>
                  <a:pt x="1253" y="9"/>
                </a:lnTo>
                <a:lnTo>
                  <a:pt x="1269" y="14"/>
                </a:lnTo>
                <a:lnTo>
                  <a:pt x="1284" y="19"/>
                </a:lnTo>
                <a:lnTo>
                  <a:pt x="1299" y="25"/>
                </a:lnTo>
                <a:lnTo>
                  <a:pt x="1313" y="32"/>
                </a:lnTo>
                <a:lnTo>
                  <a:pt x="1327" y="39"/>
                </a:lnTo>
                <a:lnTo>
                  <a:pt x="1341" y="47"/>
                </a:lnTo>
                <a:lnTo>
                  <a:pt x="1353" y="56"/>
                </a:lnTo>
                <a:lnTo>
                  <a:pt x="1366" y="66"/>
                </a:lnTo>
                <a:lnTo>
                  <a:pt x="1379" y="77"/>
                </a:lnTo>
                <a:lnTo>
                  <a:pt x="1391" y="87"/>
                </a:lnTo>
                <a:lnTo>
                  <a:pt x="1402" y="100"/>
                </a:lnTo>
                <a:lnTo>
                  <a:pt x="1402" y="100"/>
                </a:lnTo>
                <a:lnTo>
                  <a:pt x="1413" y="113"/>
                </a:lnTo>
                <a:lnTo>
                  <a:pt x="1423" y="126"/>
                </a:lnTo>
                <a:lnTo>
                  <a:pt x="1433" y="140"/>
                </a:lnTo>
                <a:lnTo>
                  <a:pt x="1442" y="154"/>
                </a:lnTo>
                <a:lnTo>
                  <a:pt x="1450" y="168"/>
                </a:lnTo>
                <a:lnTo>
                  <a:pt x="1458" y="183"/>
                </a:lnTo>
                <a:lnTo>
                  <a:pt x="1464" y="198"/>
                </a:lnTo>
                <a:lnTo>
                  <a:pt x="1471" y="214"/>
                </a:lnTo>
                <a:lnTo>
                  <a:pt x="1476" y="231"/>
                </a:lnTo>
                <a:lnTo>
                  <a:pt x="1480" y="247"/>
                </a:lnTo>
                <a:lnTo>
                  <a:pt x="1484" y="264"/>
                </a:lnTo>
                <a:lnTo>
                  <a:pt x="1487" y="282"/>
                </a:lnTo>
                <a:lnTo>
                  <a:pt x="1490" y="299"/>
                </a:lnTo>
                <a:lnTo>
                  <a:pt x="1492" y="318"/>
                </a:lnTo>
                <a:lnTo>
                  <a:pt x="1493" y="337"/>
                </a:lnTo>
                <a:lnTo>
                  <a:pt x="1493" y="356"/>
                </a:lnTo>
                <a:lnTo>
                  <a:pt x="1493" y="356"/>
                </a:lnTo>
                <a:lnTo>
                  <a:pt x="1493" y="381"/>
                </a:lnTo>
                <a:lnTo>
                  <a:pt x="1491" y="404"/>
                </a:lnTo>
                <a:lnTo>
                  <a:pt x="1488" y="429"/>
                </a:lnTo>
                <a:lnTo>
                  <a:pt x="1484" y="452"/>
                </a:lnTo>
                <a:lnTo>
                  <a:pt x="1478" y="475"/>
                </a:lnTo>
                <a:lnTo>
                  <a:pt x="1472" y="498"/>
                </a:lnTo>
                <a:lnTo>
                  <a:pt x="1464" y="522"/>
                </a:lnTo>
                <a:lnTo>
                  <a:pt x="1456" y="544"/>
                </a:lnTo>
                <a:lnTo>
                  <a:pt x="1445" y="567"/>
                </a:lnTo>
                <a:lnTo>
                  <a:pt x="1434" y="589"/>
                </a:lnTo>
                <a:lnTo>
                  <a:pt x="1422" y="611"/>
                </a:lnTo>
                <a:lnTo>
                  <a:pt x="1408" y="632"/>
                </a:lnTo>
                <a:lnTo>
                  <a:pt x="1393" y="655"/>
                </a:lnTo>
                <a:lnTo>
                  <a:pt x="1377" y="675"/>
                </a:lnTo>
                <a:lnTo>
                  <a:pt x="1360" y="696"/>
                </a:lnTo>
                <a:lnTo>
                  <a:pt x="1342" y="717"/>
                </a:lnTo>
                <a:lnTo>
                  <a:pt x="1342" y="717"/>
                </a:lnTo>
                <a:lnTo>
                  <a:pt x="1322" y="737"/>
                </a:lnTo>
                <a:lnTo>
                  <a:pt x="1302" y="756"/>
                </a:lnTo>
                <a:lnTo>
                  <a:pt x="1282" y="774"/>
                </a:lnTo>
                <a:lnTo>
                  <a:pt x="1262" y="792"/>
                </a:lnTo>
                <a:lnTo>
                  <a:pt x="1239" y="808"/>
                </a:lnTo>
                <a:lnTo>
                  <a:pt x="1217" y="823"/>
                </a:lnTo>
                <a:lnTo>
                  <a:pt x="1195" y="837"/>
                </a:lnTo>
                <a:lnTo>
                  <a:pt x="1172" y="850"/>
                </a:lnTo>
                <a:lnTo>
                  <a:pt x="1148" y="863"/>
                </a:lnTo>
                <a:lnTo>
                  <a:pt x="1123" y="873"/>
                </a:lnTo>
                <a:lnTo>
                  <a:pt x="1098" y="884"/>
                </a:lnTo>
                <a:lnTo>
                  <a:pt x="1072" y="893"/>
                </a:lnTo>
                <a:lnTo>
                  <a:pt x="1045" y="901"/>
                </a:lnTo>
                <a:lnTo>
                  <a:pt x="1018" y="908"/>
                </a:lnTo>
                <a:lnTo>
                  <a:pt x="992" y="915"/>
                </a:lnTo>
                <a:lnTo>
                  <a:pt x="963" y="920"/>
                </a:lnTo>
                <a:lnTo>
                  <a:pt x="963" y="920"/>
                </a:lnTo>
                <a:close/>
              </a:path>
            </a:pathLst>
          </a:custGeom>
          <a:solidFill>
            <a:schemeClr val="accent1">
              <a:alpha val="57000"/>
            </a:schemeClr>
          </a:solidFill>
          <a:ln>
            <a:noFill/>
          </a:ln>
        </p:spPr>
        <p:txBody>
          <a:bodyPr vert="horz" wrap="square" lIns="91440" tIns="45720" rIns="91440" bIns="45720" numCol="1" anchor="t" anchorCtr="0" compatLnSpc="1">
            <a:prstTxWarp prst="textNoShape">
              <a:avLst/>
            </a:prstTxWarp>
          </a:bodyPr>
          <a:lstStyle/>
          <a:p>
            <a:pPr defTabSz="457200" fontAlgn="auto">
              <a:spcBef>
                <a:spcPts val="0"/>
              </a:spcBef>
              <a:spcAft>
                <a:spcPts val="0"/>
              </a:spcAft>
              <a:defRPr/>
            </a:pPr>
            <a:endParaRPr lang="en-AU" sz="1800" kern="0" dirty="0">
              <a:solidFill>
                <a:schemeClr val="tx2"/>
              </a:solidFill>
              <a:latin typeface="Arial" panose="020B0604020202020204"/>
              <a:ea typeface="+mn-ea"/>
              <a:cs typeface="+mn-cs"/>
            </a:endParaRPr>
          </a:p>
        </p:txBody>
      </p:sp>
      <p:sp>
        <p:nvSpPr>
          <p:cNvPr id="22" name="Freeform 7"/>
          <p:cNvSpPr>
            <a:spLocks noEditPoints="1"/>
          </p:cNvSpPr>
          <p:nvPr userDrawn="1"/>
        </p:nvSpPr>
        <p:spPr bwMode="auto">
          <a:xfrm>
            <a:off x="891811" y="1339273"/>
            <a:ext cx="818825" cy="504568"/>
          </a:xfrm>
          <a:custGeom>
            <a:avLst/>
            <a:gdLst>
              <a:gd name="T0" fmla="*/ 515 w 1493"/>
              <a:gd name="T1" fmla="*/ 34 h 920"/>
              <a:gd name="T2" fmla="*/ 450 w 1493"/>
              <a:gd name="T3" fmla="*/ 101 h 920"/>
              <a:gd name="T4" fmla="*/ 409 w 1493"/>
              <a:gd name="T5" fmla="*/ 184 h 920"/>
              <a:gd name="T6" fmla="*/ 393 w 1493"/>
              <a:gd name="T7" fmla="*/ 262 h 920"/>
              <a:gd name="T8" fmla="*/ 531 w 1493"/>
              <a:gd name="T9" fmla="*/ 326 h 920"/>
              <a:gd name="T10" fmla="*/ 617 w 1493"/>
              <a:gd name="T11" fmla="*/ 422 h 920"/>
              <a:gd name="T12" fmla="*/ 653 w 1493"/>
              <a:gd name="T13" fmla="*/ 546 h 920"/>
              <a:gd name="T14" fmla="*/ 651 w 1493"/>
              <a:gd name="T15" fmla="*/ 628 h 920"/>
              <a:gd name="T16" fmla="*/ 630 w 1493"/>
              <a:gd name="T17" fmla="*/ 709 h 920"/>
              <a:gd name="T18" fmla="*/ 591 w 1493"/>
              <a:gd name="T19" fmla="*/ 781 h 920"/>
              <a:gd name="T20" fmla="*/ 546 w 1493"/>
              <a:gd name="T21" fmla="*/ 833 h 920"/>
              <a:gd name="T22" fmla="*/ 480 w 1493"/>
              <a:gd name="T23" fmla="*/ 880 h 920"/>
              <a:gd name="T24" fmla="*/ 406 w 1493"/>
              <a:gd name="T25" fmla="*/ 910 h 920"/>
              <a:gd name="T26" fmla="*/ 323 w 1493"/>
              <a:gd name="T27" fmla="*/ 920 h 920"/>
              <a:gd name="T28" fmla="*/ 256 w 1493"/>
              <a:gd name="T29" fmla="*/ 913 h 920"/>
              <a:gd name="T30" fmla="*/ 180 w 1493"/>
              <a:gd name="T31" fmla="*/ 889 h 920"/>
              <a:gd name="T32" fmla="*/ 115 w 1493"/>
              <a:gd name="T33" fmla="*/ 843 h 920"/>
              <a:gd name="T34" fmla="*/ 70 w 1493"/>
              <a:gd name="T35" fmla="*/ 794 h 920"/>
              <a:gd name="T36" fmla="*/ 29 w 1493"/>
              <a:gd name="T37" fmla="*/ 721 h 920"/>
              <a:gd name="T38" fmla="*/ 6 w 1493"/>
              <a:gd name="T39" fmla="*/ 638 h 920"/>
              <a:gd name="T40" fmla="*/ 0 w 1493"/>
              <a:gd name="T41" fmla="*/ 564 h 920"/>
              <a:gd name="T42" fmla="*/ 15 w 1493"/>
              <a:gd name="T43" fmla="*/ 444 h 920"/>
              <a:gd name="T44" fmla="*/ 59 w 1493"/>
              <a:gd name="T45" fmla="*/ 331 h 920"/>
              <a:gd name="T46" fmla="*/ 132 w 1493"/>
              <a:gd name="T47" fmla="*/ 224 h 920"/>
              <a:gd name="T48" fmla="*/ 210 w 1493"/>
              <a:gd name="T49" fmla="*/ 146 h 920"/>
              <a:gd name="T50" fmla="*/ 322 w 1493"/>
              <a:gd name="T51" fmla="*/ 70 h 920"/>
              <a:gd name="T52" fmla="*/ 448 w 1493"/>
              <a:gd name="T53" fmla="*/ 19 h 920"/>
              <a:gd name="T54" fmla="*/ 1369 w 1493"/>
              <a:gd name="T55" fmla="*/ 0 h 920"/>
              <a:gd name="T56" fmla="*/ 1340 w 1493"/>
              <a:gd name="T57" fmla="*/ 46 h 920"/>
              <a:gd name="T58" fmla="*/ 1279 w 1493"/>
              <a:gd name="T59" fmla="*/ 117 h 920"/>
              <a:gd name="T60" fmla="*/ 1242 w 1493"/>
              <a:gd name="T61" fmla="*/ 203 h 920"/>
              <a:gd name="T62" fmla="*/ 1263 w 1493"/>
              <a:gd name="T63" fmla="*/ 273 h 920"/>
              <a:gd name="T64" fmla="*/ 1391 w 1493"/>
              <a:gd name="T65" fmla="*/ 342 h 920"/>
              <a:gd name="T66" fmla="*/ 1468 w 1493"/>
              <a:gd name="T67" fmla="*/ 444 h 920"/>
              <a:gd name="T68" fmla="*/ 1493 w 1493"/>
              <a:gd name="T69" fmla="*/ 575 h 920"/>
              <a:gd name="T70" fmla="*/ 1487 w 1493"/>
              <a:gd name="T71" fmla="*/ 645 h 920"/>
              <a:gd name="T72" fmla="*/ 1463 w 1493"/>
              <a:gd name="T73" fmla="*/ 724 h 920"/>
              <a:gd name="T74" fmla="*/ 1420 w 1493"/>
              <a:gd name="T75" fmla="*/ 794 h 920"/>
              <a:gd name="T76" fmla="*/ 1372 w 1493"/>
              <a:gd name="T77" fmla="*/ 843 h 920"/>
              <a:gd name="T78" fmla="*/ 1305 w 1493"/>
              <a:gd name="T79" fmla="*/ 889 h 920"/>
              <a:gd name="T80" fmla="*/ 1229 w 1493"/>
              <a:gd name="T81" fmla="*/ 913 h 920"/>
              <a:gd name="T82" fmla="*/ 1162 w 1493"/>
              <a:gd name="T83" fmla="*/ 920 h 920"/>
              <a:gd name="T84" fmla="*/ 1079 w 1493"/>
              <a:gd name="T85" fmla="*/ 910 h 920"/>
              <a:gd name="T86" fmla="*/ 1005 w 1493"/>
              <a:gd name="T87" fmla="*/ 880 h 920"/>
              <a:gd name="T88" fmla="*/ 942 w 1493"/>
              <a:gd name="T89" fmla="*/ 832 h 920"/>
              <a:gd name="T90" fmla="*/ 899 w 1493"/>
              <a:gd name="T91" fmla="*/ 780 h 920"/>
              <a:gd name="T92" fmla="*/ 862 w 1493"/>
              <a:gd name="T93" fmla="*/ 706 h 920"/>
              <a:gd name="T94" fmla="*/ 842 w 1493"/>
              <a:gd name="T95" fmla="*/ 621 h 920"/>
              <a:gd name="T96" fmla="*/ 839 w 1493"/>
              <a:gd name="T97" fmla="*/ 539 h 920"/>
              <a:gd name="T98" fmla="*/ 860 w 1493"/>
              <a:gd name="T99" fmla="*/ 420 h 920"/>
              <a:gd name="T100" fmla="*/ 910 w 1493"/>
              <a:gd name="T101" fmla="*/ 309 h 920"/>
              <a:gd name="T102" fmla="*/ 990 w 1493"/>
              <a:gd name="T103" fmla="*/ 203 h 920"/>
              <a:gd name="T104" fmla="*/ 1071 w 1493"/>
              <a:gd name="T105" fmla="*/ 128 h 920"/>
              <a:gd name="T106" fmla="*/ 1184 w 1493"/>
              <a:gd name="T107" fmla="*/ 57 h 920"/>
              <a:gd name="T108" fmla="*/ 1313 w 1493"/>
              <a:gd name="T109" fmla="*/ 11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93" h="920">
                <a:moveTo>
                  <a:pt x="530" y="0"/>
                </a:moveTo>
                <a:lnTo>
                  <a:pt x="548" y="12"/>
                </a:lnTo>
                <a:lnTo>
                  <a:pt x="548" y="12"/>
                </a:lnTo>
                <a:lnTo>
                  <a:pt x="531" y="22"/>
                </a:lnTo>
                <a:lnTo>
                  <a:pt x="515" y="34"/>
                </a:lnTo>
                <a:lnTo>
                  <a:pt x="500" y="46"/>
                </a:lnTo>
                <a:lnTo>
                  <a:pt x="486" y="58"/>
                </a:lnTo>
                <a:lnTo>
                  <a:pt x="473" y="72"/>
                </a:lnTo>
                <a:lnTo>
                  <a:pt x="461" y="86"/>
                </a:lnTo>
                <a:lnTo>
                  <a:pt x="450" y="101"/>
                </a:lnTo>
                <a:lnTo>
                  <a:pt x="441" y="117"/>
                </a:lnTo>
                <a:lnTo>
                  <a:pt x="431" y="133"/>
                </a:lnTo>
                <a:lnTo>
                  <a:pt x="423" y="149"/>
                </a:lnTo>
                <a:lnTo>
                  <a:pt x="415" y="167"/>
                </a:lnTo>
                <a:lnTo>
                  <a:pt x="409" y="184"/>
                </a:lnTo>
                <a:lnTo>
                  <a:pt x="403" y="203"/>
                </a:lnTo>
                <a:lnTo>
                  <a:pt x="399" y="223"/>
                </a:lnTo>
                <a:lnTo>
                  <a:pt x="395" y="242"/>
                </a:lnTo>
                <a:lnTo>
                  <a:pt x="393" y="262"/>
                </a:lnTo>
                <a:lnTo>
                  <a:pt x="393" y="262"/>
                </a:lnTo>
                <a:lnTo>
                  <a:pt x="424" y="273"/>
                </a:lnTo>
                <a:lnTo>
                  <a:pt x="455" y="284"/>
                </a:lnTo>
                <a:lnTo>
                  <a:pt x="481" y="297"/>
                </a:lnTo>
                <a:lnTo>
                  <a:pt x="507" y="311"/>
                </a:lnTo>
                <a:lnTo>
                  <a:pt x="531" y="326"/>
                </a:lnTo>
                <a:lnTo>
                  <a:pt x="552" y="342"/>
                </a:lnTo>
                <a:lnTo>
                  <a:pt x="572" y="361"/>
                </a:lnTo>
                <a:lnTo>
                  <a:pt x="589" y="380"/>
                </a:lnTo>
                <a:lnTo>
                  <a:pt x="605" y="400"/>
                </a:lnTo>
                <a:lnTo>
                  <a:pt x="617" y="422"/>
                </a:lnTo>
                <a:lnTo>
                  <a:pt x="629" y="444"/>
                </a:lnTo>
                <a:lnTo>
                  <a:pt x="638" y="467"/>
                </a:lnTo>
                <a:lnTo>
                  <a:pt x="645" y="493"/>
                </a:lnTo>
                <a:lnTo>
                  <a:pt x="650" y="519"/>
                </a:lnTo>
                <a:lnTo>
                  <a:pt x="653" y="546"/>
                </a:lnTo>
                <a:lnTo>
                  <a:pt x="655" y="575"/>
                </a:lnTo>
                <a:lnTo>
                  <a:pt x="655" y="575"/>
                </a:lnTo>
                <a:lnTo>
                  <a:pt x="653" y="594"/>
                </a:lnTo>
                <a:lnTo>
                  <a:pt x="653" y="611"/>
                </a:lnTo>
                <a:lnTo>
                  <a:pt x="651" y="628"/>
                </a:lnTo>
                <a:lnTo>
                  <a:pt x="649" y="645"/>
                </a:lnTo>
                <a:lnTo>
                  <a:pt x="645" y="661"/>
                </a:lnTo>
                <a:lnTo>
                  <a:pt x="641" y="678"/>
                </a:lnTo>
                <a:lnTo>
                  <a:pt x="636" y="694"/>
                </a:lnTo>
                <a:lnTo>
                  <a:pt x="630" y="709"/>
                </a:lnTo>
                <a:lnTo>
                  <a:pt x="624" y="724"/>
                </a:lnTo>
                <a:lnTo>
                  <a:pt x="617" y="740"/>
                </a:lnTo>
                <a:lnTo>
                  <a:pt x="609" y="753"/>
                </a:lnTo>
                <a:lnTo>
                  <a:pt x="600" y="767"/>
                </a:lnTo>
                <a:lnTo>
                  <a:pt x="591" y="781"/>
                </a:lnTo>
                <a:lnTo>
                  <a:pt x="581" y="794"/>
                </a:lnTo>
                <a:lnTo>
                  <a:pt x="570" y="807"/>
                </a:lnTo>
                <a:lnTo>
                  <a:pt x="558" y="820"/>
                </a:lnTo>
                <a:lnTo>
                  <a:pt x="558" y="820"/>
                </a:lnTo>
                <a:lnTo>
                  <a:pt x="546" y="833"/>
                </a:lnTo>
                <a:lnTo>
                  <a:pt x="534" y="843"/>
                </a:lnTo>
                <a:lnTo>
                  <a:pt x="521" y="854"/>
                </a:lnTo>
                <a:lnTo>
                  <a:pt x="508" y="864"/>
                </a:lnTo>
                <a:lnTo>
                  <a:pt x="494" y="872"/>
                </a:lnTo>
                <a:lnTo>
                  <a:pt x="480" y="880"/>
                </a:lnTo>
                <a:lnTo>
                  <a:pt x="466" y="889"/>
                </a:lnTo>
                <a:lnTo>
                  <a:pt x="451" y="894"/>
                </a:lnTo>
                <a:lnTo>
                  <a:pt x="437" y="900"/>
                </a:lnTo>
                <a:lnTo>
                  <a:pt x="422" y="906"/>
                </a:lnTo>
                <a:lnTo>
                  <a:pt x="406" y="910"/>
                </a:lnTo>
                <a:lnTo>
                  <a:pt x="391" y="913"/>
                </a:lnTo>
                <a:lnTo>
                  <a:pt x="374" y="917"/>
                </a:lnTo>
                <a:lnTo>
                  <a:pt x="357" y="918"/>
                </a:lnTo>
                <a:lnTo>
                  <a:pt x="341" y="919"/>
                </a:lnTo>
                <a:lnTo>
                  <a:pt x="323" y="920"/>
                </a:lnTo>
                <a:lnTo>
                  <a:pt x="323" y="920"/>
                </a:lnTo>
                <a:lnTo>
                  <a:pt x="306" y="919"/>
                </a:lnTo>
                <a:lnTo>
                  <a:pt x="288" y="918"/>
                </a:lnTo>
                <a:lnTo>
                  <a:pt x="272" y="917"/>
                </a:lnTo>
                <a:lnTo>
                  <a:pt x="256" y="913"/>
                </a:lnTo>
                <a:lnTo>
                  <a:pt x="239" y="910"/>
                </a:lnTo>
                <a:lnTo>
                  <a:pt x="224" y="906"/>
                </a:lnTo>
                <a:lnTo>
                  <a:pt x="209" y="900"/>
                </a:lnTo>
                <a:lnTo>
                  <a:pt x="194" y="894"/>
                </a:lnTo>
                <a:lnTo>
                  <a:pt x="180" y="889"/>
                </a:lnTo>
                <a:lnTo>
                  <a:pt x="166" y="880"/>
                </a:lnTo>
                <a:lnTo>
                  <a:pt x="153" y="872"/>
                </a:lnTo>
                <a:lnTo>
                  <a:pt x="139" y="863"/>
                </a:lnTo>
                <a:lnTo>
                  <a:pt x="127" y="854"/>
                </a:lnTo>
                <a:lnTo>
                  <a:pt x="115" y="843"/>
                </a:lnTo>
                <a:lnTo>
                  <a:pt x="102" y="832"/>
                </a:lnTo>
                <a:lnTo>
                  <a:pt x="90" y="820"/>
                </a:lnTo>
                <a:lnTo>
                  <a:pt x="90" y="820"/>
                </a:lnTo>
                <a:lnTo>
                  <a:pt x="80" y="807"/>
                </a:lnTo>
                <a:lnTo>
                  <a:pt x="70" y="794"/>
                </a:lnTo>
                <a:lnTo>
                  <a:pt x="60" y="780"/>
                </a:lnTo>
                <a:lnTo>
                  <a:pt x="51" y="766"/>
                </a:lnTo>
                <a:lnTo>
                  <a:pt x="43" y="751"/>
                </a:lnTo>
                <a:lnTo>
                  <a:pt x="36" y="737"/>
                </a:lnTo>
                <a:lnTo>
                  <a:pt x="29" y="721"/>
                </a:lnTo>
                <a:lnTo>
                  <a:pt x="23" y="706"/>
                </a:lnTo>
                <a:lnTo>
                  <a:pt x="17" y="689"/>
                </a:lnTo>
                <a:lnTo>
                  <a:pt x="13" y="673"/>
                </a:lnTo>
                <a:lnTo>
                  <a:pt x="9" y="656"/>
                </a:lnTo>
                <a:lnTo>
                  <a:pt x="6" y="638"/>
                </a:lnTo>
                <a:lnTo>
                  <a:pt x="3" y="621"/>
                </a:lnTo>
                <a:lnTo>
                  <a:pt x="1" y="602"/>
                </a:lnTo>
                <a:lnTo>
                  <a:pt x="0" y="583"/>
                </a:lnTo>
                <a:lnTo>
                  <a:pt x="0" y="564"/>
                </a:lnTo>
                <a:lnTo>
                  <a:pt x="0" y="564"/>
                </a:lnTo>
                <a:lnTo>
                  <a:pt x="1" y="539"/>
                </a:lnTo>
                <a:lnTo>
                  <a:pt x="2" y="515"/>
                </a:lnTo>
                <a:lnTo>
                  <a:pt x="6" y="491"/>
                </a:lnTo>
                <a:lnTo>
                  <a:pt x="9" y="467"/>
                </a:lnTo>
                <a:lnTo>
                  <a:pt x="15" y="444"/>
                </a:lnTo>
                <a:lnTo>
                  <a:pt x="21" y="420"/>
                </a:lnTo>
                <a:lnTo>
                  <a:pt x="29" y="398"/>
                </a:lnTo>
                <a:lnTo>
                  <a:pt x="38" y="375"/>
                </a:lnTo>
                <a:lnTo>
                  <a:pt x="47" y="353"/>
                </a:lnTo>
                <a:lnTo>
                  <a:pt x="59" y="331"/>
                </a:lnTo>
                <a:lnTo>
                  <a:pt x="72" y="309"/>
                </a:lnTo>
                <a:lnTo>
                  <a:pt x="85" y="287"/>
                </a:lnTo>
                <a:lnTo>
                  <a:pt x="100" y="266"/>
                </a:lnTo>
                <a:lnTo>
                  <a:pt x="116" y="245"/>
                </a:lnTo>
                <a:lnTo>
                  <a:pt x="132" y="224"/>
                </a:lnTo>
                <a:lnTo>
                  <a:pt x="151" y="203"/>
                </a:lnTo>
                <a:lnTo>
                  <a:pt x="151" y="203"/>
                </a:lnTo>
                <a:lnTo>
                  <a:pt x="171" y="183"/>
                </a:lnTo>
                <a:lnTo>
                  <a:pt x="190" y="163"/>
                </a:lnTo>
                <a:lnTo>
                  <a:pt x="210" y="146"/>
                </a:lnTo>
                <a:lnTo>
                  <a:pt x="231" y="128"/>
                </a:lnTo>
                <a:lnTo>
                  <a:pt x="253" y="112"/>
                </a:lnTo>
                <a:lnTo>
                  <a:pt x="275" y="97"/>
                </a:lnTo>
                <a:lnTo>
                  <a:pt x="299" y="83"/>
                </a:lnTo>
                <a:lnTo>
                  <a:pt x="322" y="70"/>
                </a:lnTo>
                <a:lnTo>
                  <a:pt x="345" y="57"/>
                </a:lnTo>
                <a:lnTo>
                  <a:pt x="370" y="47"/>
                </a:lnTo>
                <a:lnTo>
                  <a:pt x="395" y="36"/>
                </a:lnTo>
                <a:lnTo>
                  <a:pt x="421" y="27"/>
                </a:lnTo>
                <a:lnTo>
                  <a:pt x="448" y="19"/>
                </a:lnTo>
                <a:lnTo>
                  <a:pt x="474" y="11"/>
                </a:lnTo>
                <a:lnTo>
                  <a:pt x="502" y="5"/>
                </a:lnTo>
                <a:lnTo>
                  <a:pt x="530" y="0"/>
                </a:lnTo>
                <a:lnTo>
                  <a:pt x="530" y="0"/>
                </a:lnTo>
                <a:close/>
                <a:moveTo>
                  <a:pt x="1369" y="0"/>
                </a:moveTo>
                <a:lnTo>
                  <a:pt x="1386" y="12"/>
                </a:lnTo>
                <a:lnTo>
                  <a:pt x="1386" y="12"/>
                </a:lnTo>
                <a:lnTo>
                  <a:pt x="1370" y="22"/>
                </a:lnTo>
                <a:lnTo>
                  <a:pt x="1354" y="34"/>
                </a:lnTo>
                <a:lnTo>
                  <a:pt x="1340" y="46"/>
                </a:lnTo>
                <a:lnTo>
                  <a:pt x="1326" y="58"/>
                </a:lnTo>
                <a:lnTo>
                  <a:pt x="1312" y="72"/>
                </a:lnTo>
                <a:lnTo>
                  <a:pt x="1300" y="86"/>
                </a:lnTo>
                <a:lnTo>
                  <a:pt x="1290" y="101"/>
                </a:lnTo>
                <a:lnTo>
                  <a:pt x="1279" y="117"/>
                </a:lnTo>
                <a:lnTo>
                  <a:pt x="1270" y="133"/>
                </a:lnTo>
                <a:lnTo>
                  <a:pt x="1262" y="149"/>
                </a:lnTo>
                <a:lnTo>
                  <a:pt x="1255" y="167"/>
                </a:lnTo>
                <a:lnTo>
                  <a:pt x="1248" y="184"/>
                </a:lnTo>
                <a:lnTo>
                  <a:pt x="1242" y="203"/>
                </a:lnTo>
                <a:lnTo>
                  <a:pt x="1237" y="223"/>
                </a:lnTo>
                <a:lnTo>
                  <a:pt x="1234" y="242"/>
                </a:lnTo>
                <a:lnTo>
                  <a:pt x="1231" y="262"/>
                </a:lnTo>
                <a:lnTo>
                  <a:pt x="1231" y="262"/>
                </a:lnTo>
                <a:lnTo>
                  <a:pt x="1263" y="273"/>
                </a:lnTo>
                <a:lnTo>
                  <a:pt x="1293" y="284"/>
                </a:lnTo>
                <a:lnTo>
                  <a:pt x="1320" y="297"/>
                </a:lnTo>
                <a:lnTo>
                  <a:pt x="1345" y="311"/>
                </a:lnTo>
                <a:lnTo>
                  <a:pt x="1370" y="326"/>
                </a:lnTo>
                <a:lnTo>
                  <a:pt x="1391" y="342"/>
                </a:lnTo>
                <a:lnTo>
                  <a:pt x="1411" y="361"/>
                </a:lnTo>
                <a:lnTo>
                  <a:pt x="1428" y="380"/>
                </a:lnTo>
                <a:lnTo>
                  <a:pt x="1443" y="400"/>
                </a:lnTo>
                <a:lnTo>
                  <a:pt x="1456" y="422"/>
                </a:lnTo>
                <a:lnTo>
                  <a:pt x="1468" y="444"/>
                </a:lnTo>
                <a:lnTo>
                  <a:pt x="1477" y="467"/>
                </a:lnTo>
                <a:lnTo>
                  <a:pt x="1484" y="493"/>
                </a:lnTo>
                <a:lnTo>
                  <a:pt x="1488" y="519"/>
                </a:lnTo>
                <a:lnTo>
                  <a:pt x="1492" y="546"/>
                </a:lnTo>
                <a:lnTo>
                  <a:pt x="1493" y="575"/>
                </a:lnTo>
                <a:lnTo>
                  <a:pt x="1493" y="575"/>
                </a:lnTo>
                <a:lnTo>
                  <a:pt x="1493" y="594"/>
                </a:lnTo>
                <a:lnTo>
                  <a:pt x="1492" y="611"/>
                </a:lnTo>
                <a:lnTo>
                  <a:pt x="1490" y="628"/>
                </a:lnTo>
                <a:lnTo>
                  <a:pt x="1487" y="645"/>
                </a:lnTo>
                <a:lnTo>
                  <a:pt x="1484" y="661"/>
                </a:lnTo>
                <a:lnTo>
                  <a:pt x="1479" y="678"/>
                </a:lnTo>
                <a:lnTo>
                  <a:pt x="1475" y="694"/>
                </a:lnTo>
                <a:lnTo>
                  <a:pt x="1469" y="709"/>
                </a:lnTo>
                <a:lnTo>
                  <a:pt x="1463" y="724"/>
                </a:lnTo>
                <a:lnTo>
                  <a:pt x="1456" y="740"/>
                </a:lnTo>
                <a:lnTo>
                  <a:pt x="1448" y="753"/>
                </a:lnTo>
                <a:lnTo>
                  <a:pt x="1440" y="767"/>
                </a:lnTo>
                <a:lnTo>
                  <a:pt x="1429" y="781"/>
                </a:lnTo>
                <a:lnTo>
                  <a:pt x="1420" y="794"/>
                </a:lnTo>
                <a:lnTo>
                  <a:pt x="1408" y="807"/>
                </a:lnTo>
                <a:lnTo>
                  <a:pt x="1397" y="820"/>
                </a:lnTo>
                <a:lnTo>
                  <a:pt x="1397" y="820"/>
                </a:lnTo>
                <a:lnTo>
                  <a:pt x="1385" y="833"/>
                </a:lnTo>
                <a:lnTo>
                  <a:pt x="1372" y="843"/>
                </a:lnTo>
                <a:lnTo>
                  <a:pt x="1359" y="854"/>
                </a:lnTo>
                <a:lnTo>
                  <a:pt x="1347" y="864"/>
                </a:lnTo>
                <a:lnTo>
                  <a:pt x="1333" y="872"/>
                </a:lnTo>
                <a:lnTo>
                  <a:pt x="1319" y="880"/>
                </a:lnTo>
                <a:lnTo>
                  <a:pt x="1305" y="889"/>
                </a:lnTo>
                <a:lnTo>
                  <a:pt x="1291" y="894"/>
                </a:lnTo>
                <a:lnTo>
                  <a:pt x="1276" y="900"/>
                </a:lnTo>
                <a:lnTo>
                  <a:pt x="1261" y="906"/>
                </a:lnTo>
                <a:lnTo>
                  <a:pt x="1244" y="910"/>
                </a:lnTo>
                <a:lnTo>
                  <a:pt x="1229" y="913"/>
                </a:lnTo>
                <a:lnTo>
                  <a:pt x="1213" y="917"/>
                </a:lnTo>
                <a:lnTo>
                  <a:pt x="1197" y="918"/>
                </a:lnTo>
                <a:lnTo>
                  <a:pt x="1179" y="919"/>
                </a:lnTo>
                <a:lnTo>
                  <a:pt x="1162" y="920"/>
                </a:lnTo>
                <a:lnTo>
                  <a:pt x="1162" y="920"/>
                </a:lnTo>
                <a:lnTo>
                  <a:pt x="1144" y="919"/>
                </a:lnTo>
                <a:lnTo>
                  <a:pt x="1128" y="918"/>
                </a:lnTo>
                <a:lnTo>
                  <a:pt x="1110" y="917"/>
                </a:lnTo>
                <a:lnTo>
                  <a:pt x="1094" y="913"/>
                </a:lnTo>
                <a:lnTo>
                  <a:pt x="1079" y="910"/>
                </a:lnTo>
                <a:lnTo>
                  <a:pt x="1063" y="906"/>
                </a:lnTo>
                <a:lnTo>
                  <a:pt x="1048" y="900"/>
                </a:lnTo>
                <a:lnTo>
                  <a:pt x="1034" y="894"/>
                </a:lnTo>
                <a:lnTo>
                  <a:pt x="1019" y="889"/>
                </a:lnTo>
                <a:lnTo>
                  <a:pt x="1005" y="880"/>
                </a:lnTo>
                <a:lnTo>
                  <a:pt x="992" y="872"/>
                </a:lnTo>
                <a:lnTo>
                  <a:pt x="978" y="863"/>
                </a:lnTo>
                <a:lnTo>
                  <a:pt x="965" y="854"/>
                </a:lnTo>
                <a:lnTo>
                  <a:pt x="953" y="843"/>
                </a:lnTo>
                <a:lnTo>
                  <a:pt x="942" y="832"/>
                </a:lnTo>
                <a:lnTo>
                  <a:pt x="930" y="820"/>
                </a:lnTo>
                <a:lnTo>
                  <a:pt x="930" y="820"/>
                </a:lnTo>
                <a:lnTo>
                  <a:pt x="919" y="807"/>
                </a:lnTo>
                <a:lnTo>
                  <a:pt x="908" y="794"/>
                </a:lnTo>
                <a:lnTo>
                  <a:pt x="899" y="780"/>
                </a:lnTo>
                <a:lnTo>
                  <a:pt x="889" y="766"/>
                </a:lnTo>
                <a:lnTo>
                  <a:pt x="881" y="751"/>
                </a:lnTo>
                <a:lnTo>
                  <a:pt x="874" y="737"/>
                </a:lnTo>
                <a:lnTo>
                  <a:pt x="867" y="721"/>
                </a:lnTo>
                <a:lnTo>
                  <a:pt x="862" y="706"/>
                </a:lnTo>
                <a:lnTo>
                  <a:pt x="856" y="689"/>
                </a:lnTo>
                <a:lnTo>
                  <a:pt x="851" y="673"/>
                </a:lnTo>
                <a:lnTo>
                  <a:pt x="848" y="656"/>
                </a:lnTo>
                <a:lnTo>
                  <a:pt x="844" y="638"/>
                </a:lnTo>
                <a:lnTo>
                  <a:pt x="842" y="621"/>
                </a:lnTo>
                <a:lnTo>
                  <a:pt x="839" y="602"/>
                </a:lnTo>
                <a:lnTo>
                  <a:pt x="839" y="583"/>
                </a:lnTo>
                <a:lnTo>
                  <a:pt x="838" y="564"/>
                </a:lnTo>
                <a:lnTo>
                  <a:pt x="838" y="564"/>
                </a:lnTo>
                <a:lnTo>
                  <a:pt x="839" y="539"/>
                </a:lnTo>
                <a:lnTo>
                  <a:pt x="841" y="515"/>
                </a:lnTo>
                <a:lnTo>
                  <a:pt x="844" y="491"/>
                </a:lnTo>
                <a:lnTo>
                  <a:pt x="848" y="467"/>
                </a:lnTo>
                <a:lnTo>
                  <a:pt x="853" y="444"/>
                </a:lnTo>
                <a:lnTo>
                  <a:pt x="860" y="420"/>
                </a:lnTo>
                <a:lnTo>
                  <a:pt x="867" y="398"/>
                </a:lnTo>
                <a:lnTo>
                  <a:pt x="877" y="375"/>
                </a:lnTo>
                <a:lnTo>
                  <a:pt x="886" y="353"/>
                </a:lnTo>
                <a:lnTo>
                  <a:pt x="898" y="331"/>
                </a:lnTo>
                <a:lnTo>
                  <a:pt x="910" y="309"/>
                </a:lnTo>
                <a:lnTo>
                  <a:pt x="923" y="287"/>
                </a:lnTo>
                <a:lnTo>
                  <a:pt x="938" y="266"/>
                </a:lnTo>
                <a:lnTo>
                  <a:pt x="955" y="245"/>
                </a:lnTo>
                <a:lnTo>
                  <a:pt x="972" y="224"/>
                </a:lnTo>
                <a:lnTo>
                  <a:pt x="990" y="203"/>
                </a:lnTo>
                <a:lnTo>
                  <a:pt x="990" y="203"/>
                </a:lnTo>
                <a:lnTo>
                  <a:pt x="1009" y="183"/>
                </a:lnTo>
                <a:lnTo>
                  <a:pt x="1029" y="163"/>
                </a:lnTo>
                <a:lnTo>
                  <a:pt x="1049" y="146"/>
                </a:lnTo>
                <a:lnTo>
                  <a:pt x="1071" y="128"/>
                </a:lnTo>
                <a:lnTo>
                  <a:pt x="1092" y="112"/>
                </a:lnTo>
                <a:lnTo>
                  <a:pt x="1114" y="97"/>
                </a:lnTo>
                <a:lnTo>
                  <a:pt x="1137" y="83"/>
                </a:lnTo>
                <a:lnTo>
                  <a:pt x="1160" y="70"/>
                </a:lnTo>
                <a:lnTo>
                  <a:pt x="1184" y="57"/>
                </a:lnTo>
                <a:lnTo>
                  <a:pt x="1209" y="47"/>
                </a:lnTo>
                <a:lnTo>
                  <a:pt x="1234" y="36"/>
                </a:lnTo>
                <a:lnTo>
                  <a:pt x="1259" y="27"/>
                </a:lnTo>
                <a:lnTo>
                  <a:pt x="1286" y="19"/>
                </a:lnTo>
                <a:lnTo>
                  <a:pt x="1313" y="11"/>
                </a:lnTo>
                <a:lnTo>
                  <a:pt x="1341" y="5"/>
                </a:lnTo>
                <a:lnTo>
                  <a:pt x="1369" y="0"/>
                </a:lnTo>
                <a:lnTo>
                  <a:pt x="1369" y="0"/>
                </a:lnTo>
                <a:close/>
              </a:path>
            </a:pathLst>
          </a:custGeom>
          <a:solidFill>
            <a:schemeClr val="accent1">
              <a:alpha val="57000"/>
            </a:schemeClr>
          </a:solidFill>
          <a:ln>
            <a:noFill/>
          </a:ln>
        </p:spPr>
        <p:txBody>
          <a:bodyPr vert="horz" wrap="square" lIns="91440" tIns="45720" rIns="91440" bIns="45720" numCol="1" anchor="t" anchorCtr="0" compatLnSpc="1">
            <a:prstTxWarp prst="textNoShape">
              <a:avLst/>
            </a:prstTxWarp>
          </a:bodyPr>
          <a:lstStyle/>
          <a:p>
            <a:pPr defTabSz="457200" fontAlgn="auto">
              <a:spcBef>
                <a:spcPts val="0"/>
              </a:spcBef>
              <a:spcAft>
                <a:spcPts val="0"/>
              </a:spcAft>
              <a:defRPr/>
            </a:pPr>
            <a:endParaRPr lang="en-AU" sz="1800" kern="0" dirty="0">
              <a:solidFill>
                <a:schemeClr val="tx2"/>
              </a:solidFill>
              <a:latin typeface="Arial" panose="020B0604020202020204"/>
              <a:ea typeface="+mn-ea"/>
              <a:cs typeface="+mn-cs"/>
            </a:endParaRPr>
          </a:p>
        </p:txBody>
      </p:sp>
      <p:sp>
        <p:nvSpPr>
          <p:cNvPr id="23" name="Text Placeholder 23"/>
          <p:cNvSpPr>
            <a:spLocks noGrp="1"/>
          </p:cNvSpPr>
          <p:nvPr>
            <p:ph type="body" sz="quarter" idx="32" hasCustomPrompt="1"/>
          </p:nvPr>
        </p:nvSpPr>
        <p:spPr>
          <a:xfrm>
            <a:off x="891811" y="1339273"/>
            <a:ext cx="7342432" cy="4479636"/>
          </a:xfrm>
        </p:spPr>
        <p:txBody>
          <a:bodyPr anchor="ctr">
            <a:normAutofit/>
          </a:bodyPr>
          <a:lstStyle>
            <a:lvl1pPr>
              <a:defRPr sz="3200">
                <a:solidFill>
                  <a:schemeClr val="tx2"/>
                </a:solidFill>
              </a:defRPr>
            </a:lvl1pPr>
          </a:lstStyle>
          <a:p>
            <a:pPr lvl="0"/>
            <a:r>
              <a:rPr lang="en-US" dirty="0"/>
              <a:t>Click to add pull quote</a:t>
            </a:r>
            <a:endParaRPr lang="en-AU" dirty="0"/>
          </a:p>
        </p:txBody>
      </p:sp>
    </p:spTree>
    <p:extLst>
      <p:ext uri="{BB962C8B-B14F-4D97-AF65-F5344CB8AC3E}">
        <p14:creationId xmlns:p14="http://schemas.microsoft.com/office/powerpoint/2010/main" val="2276296251"/>
      </p:ext>
    </p:extLst>
  </p:cSld>
  <p:clrMapOvr>
    <a:masterClrMapping/>
  </p:clrMapOvr>
</p:sldLayout>
</file>

<file path=ppt/slideLayouts/slideLayout12.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3" name="Group 5"/>
          <p:cNvGrpSpPr>
            <a:grpSpLocks noChangeAspect="1"/>
          </p:cNvGrpSpPr>
          <p:nvPr userDrawn="1"/>
        </p:nvGrpSpPr>
        <p:grpSpPr bwMode="auto">
          <a:xfrm>
            <a:off x="7083425" y="0"/>
            <a:ext cx="1541463" cy="444500"/>
            <a:chOff x="1536" y="7"/>
            <a:chExt cx="2190" cy="631"/>
          </a:xfrm>
        </p:grpSpPr>
        <p:sp>
          <p:nvSpPr>
            <p:cNvPr id="4" name="AutoShape 4"/>
            <p:cNvSpPr>
              <a:spLocks noChangeAspect="1" noChangeArrowheads="1" noTextEdit="1"/>
            </p:cNvSpPr>
            <p:nvPr userDrawn="1"/>
          </p:nvSpPr>
          <p:spPr bwMode="auto">
            <a:xfrm>
              <a:off x="1536" y="7"/>
              <a:ext cx="2190"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400" dirty="0"/>
            </a:p>
          </p:txBody>
        </p:sp>
        <p:sp>
          <p:nvSpPr>
            <p:cNvPr id="5" name="Rectangle 6"/>
            <p:cNvSpPr>
              <a:spLocks noChangeArrowheads="1"/>
            </p:cNvSpPr>
            <p:nvPr userDrawn="1"/>
          </p:nvSpPr>
          <p:spPr bwMode="auto">
            <a:xfrm>
              <a:off x="1536" y="7"/>
              <a:ext cx="2188" cy="633"/>
            </a:xfrm>
            <a:prstGeom prst="rect">
              <a:avLst/>
            </a:prstGeom>
            <a:solidFill>
              <a:srgbClr val="465D6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1400">
                  <a:solidFill>
                    <a:schemeClr val="tx1"/>
                  </a:solidFill>
                  <a:latin typeface="Arial" pitchFamily="34" charset="0"/>
                  <a:ea typeface="Osaka"/>
                  <a:cs typeface="Osaka"/>
                </a:defRPr>
              </a:lvl1pPr>
              <a:lvl2pPr marL="742950" indent="-285750" algn="ctr" eaLnBrk="0" hangingPunct="0">
                <a:defRPr sz="1400">
                  <a:solidFill>
                    <a:schemeClr val="tx1"/>
                  </a:solidFill>
                  <a:latin typeface="Arial" pitchFamily="34" charset="0"/>
                  <a:ea typeface="Osaka"/>
                  <a:cs typeface="Osaka"/>
                </a:defRPr>
              </a:lvl2pPr>
              <a:lvl3pPr marL="1143000" indent="-228600" algn="ctr" eaLnBrk="0" hangingPunct="0">
                <a:defRPr sz="1400">
                  <a:solidFill>
                    <a:schemeClr val="tx1"/>
                  </a:solidFill>
                  <a:latin typeface="Arial" pitchFamily="34" charset="0"/>
                  <a:ea typeface="Osaka"/>
                  <a:cs typeface="Osaka"/>
                </a:defRPr>
              </a:lvl3pPr>
              <a:lvl4pPr marL="1600200" indent="-228600" algn="ctr" eaLnBrk="0" hangingPunct="0">
                <a:defRPr sz="1400">
                  <a:solidFill>
                    <a:schemeClr val="tx1"/>
                  </a:solidFill>
                  <a:latin typeface="Arial" pitchFamily="34" charset="0"/>
                  <a:ea typeface="Osaka"/>
                  <a:cs typeface="Osaka"/>
                </a:defRPr>
              </a:lvl4pPr>
              <a:lvl5pPr marL="2057400" indent="-228600" algn="ctr" eaLnBrk="0" hangingPunct="0">
                <a:defRPr sz="1400">
                  <a:solidFill>
                    <a:schemeClr val="tx1"/>
                  </a:solidFill>
                  <a:latin typeface="Arial" pitchFamily="34" charset="0"/>
                  <a:ea typeface="Osaka"/>
                  <a:cs typeface="Osaka"/>
                </a:defRPr>
              </a:lvl5pPr>
              <a:lvl6pPr marL="2514600" indent="-228600" algn="ctr" eaLnBrk="0" fontAlgn="base" hangingPunct="0">
                <a:spcBef>
                  <a:spcPct val="0"/>
                </a:spcBef>
                <a:spcAft>
                  <a:spcPct val="0"/>
                </a:spcAft>
                <a:defRPr sz="1400">
                  <a:solidFill>
                    <a:schemeClr val="tx1"/>
                  </a:solidFill>
                  <a:latin typeface="Arial" pitchFamily="34" charset="0"/>
                  <a:ea typeface="Osaka"/>
                  <a:cs typeface="Osaka"/>
                </a:defRPr>
              </a:lvl6pPr>
              <a:lvl7pPr marL="2971800" indent="-228600" algn="ctr" eaLnBrk="0" fontAlgn="base" hangingPunct="0">
                <a:spcBef>
                  <a:spcPct val="0"/>
                </a:spcBef>
                <a:spcAft>
                  <a:spcPct val="0"/>
                </a:spcAft>
                <a:defRPr sz="1400">
                  <a:solidFill>
                    <a:schemeClr val="tx1"/>
                  </a:solidFill>
                  <a:latin typeface="Arial" pitchFamily="34" charset="0"/>
                  <a:ea typeface="Osaka"/>
                  <a:cs typeface="Osaka"/>
                </a:defRPr>
              </a:lvl7pPr>
              <a:lvl8pPr marL="3429000" indent="-228600" algn="ctr" eaLnBrk="0" fontAlgn="base" hangingPunct="0">
                <a:spcBef>
                  <a:spcPct val="0"/>
                </a:spcBef>
                <a:spcAft>
                  <a:spcPct val="0"/>
                </a:spcAft>
                <a:defRPr sz="1400">
                  <a:solidFill>
                    <a:schemeClr val="tx1"/>
                  </a:solidFill>
                  <a:latin typeface="Arial" pitchFamily="34" charset="0"/>
                  <a:ea typeface="Osaka"/>
                  <a:cs typeface="Osaka"/>
                </a:defRPr>
              </a:lvl8pPr>
              <a:lvl9pPr marL="3886200" indent="-228600" algn="ctr" eaLnBrk="0" fontAlgn="base" hangingPunct="0">
                <a:spcBef>
                  <a:spcPct val="0"/>
                </a:spcBef>
                <a:spcAft>
                  <a:spcPct val="0"/>
                </a:spcAft>
                <a:defRPr sz="1400">
                  <a:solidFill>
                    <a:schemeClr val="tx1"/>
                  </a:solidFill>
                  <a:latin typeface="Arial" pitchFamily="34" charset="0"/>
                  <a:ea typeface="Osaka"/>
                  <a:cs typeface="Osaka"/>
                </a:defRPr>
              </a:lvl9pPr>
            </a:lstStyle>
            <a:p>
              <a:pPr>
                <a:defRPr/>
              </a:pPr>
              <a:endParaRPr lang="en-US" altLang="en-US" sz="1400" dirty="0"/>
            </a:p>
          </p:txBody>
        </p:sp>
        <p:sp>
          <p:nvSpPr>
            <p:cNvPr id="6" name="Freeform 7"/>
            <p:cNvSpPr>
              <a:spLocks/>
            </p:cNvSpPr>
            <p:nvPr userDrawn="1"/>
          </p:nvSpPr>
          <p:spPr bwMode="auto">
            <a:xfrm>
              <a:off x="1732" y="203"/>
              <a:ext cx="196" cy="248"/>
            </a:xfrm>
            <a:custGeom>
              <a:avLst/>
              <a:gdLst>
                <a:gd name="T0" fmla="*/ 33 w 196"/>
                <a:gd name="T1" fmla="*/ 107 h 248"/>
                <a:gd name="T2" fmla="*/ 33 w 196"/>
                <a:gd name="T3" fmla="*/ 0 h 248"/>
                <a:gd name="T4" fmla="*/ 0 w 196"/>
                <a:gd name="T5" fmla="*/ 0 h 248"/>
                <a:gd name="T6" fmla="*/ 0 w 196"/>
                <a:gd name="T7" fmla="*/ 248 h 248"/>
                <a:gd name="T8" fmla="*/ 33 w 196"/>
                <a:gd name="T9" fmla="*/ 248 h 248"/>
                <a:gd name="T10" fmla="*/ 33 w 196"/>
                <a:gd name="T11" fmla="*/ 144 h 248"/>
                <a:gd name="T12" fmla="*/ 47 w 196"/>
                <a:gd name="T13" fmla="*/ 133 h 248"/>
                <a:gd name="T14" fmla="*/ 149 w 196"/>
                <a:gd name="T15" fmla="*/ 248 h 248"/>
                <a:gd name="T16" fmla="*/ 196 w 196"/>
                <a:gd name="T17" fmla="*/ 248 h 248"/>
                <a:gd name="T18" fmla="*/ 71 w 196"/>
                <a:gd name="T19" fmla="*/ 111 h 248"/>
                <a:gd name="T20" fmla="*/ 194 w 196"/>
                <a:gd name="T21" fmla="*/ 0 h 248"/>
                <a:gd name="T22" fmla="*/ 149 w 196"/>
                <a:gd name="T23" fmla="*/ 0 h 248"/>
                <a:gd name="T24" fmla="*/ 33 w 196"/>
                <a:gd name="T25" fmla="*/ 107 h 24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6" h="248">
                  <a:moveTo>
                    <a:pt x="33" y="107"/>
                  </a:moveTo>
                  <a:lnTo>
                    <a:pt x="33" y="0"/>
                  </a:lnTo>
                  <a:lnTo>
                    <a:pt x="0" y="0"/>
                  </a:lnTo>
                  <a:lnTo>
                    <a:pt x="0" y="248"/>
                  </a:lnTo>
                  <a:lnTo>
                    <a:pt x="33" y="248"/>
                  </a:lnTo>
                  <a:lnTo>
                    <a:pt x="33" y="144"/>
                  </a:lnTo>
                  <a:lnTo>
                    <a:pt x="47" y="133"/>
                  </a:lnTo>
                  <a:lnTo>
                    <a:pt x="149" y="248"/>
                  </a:lnTo>
                  <a:lnTo>
                    <a:pt x="196" y="248"/>
                  </a:lnTo>
                  <a:lnTo>
                    <a:pt x="71" y="111"/>
                  </a:lnTo>
                  <a:lnTo>
                    <a:pt x="194" y="0"/>
                  </a:lnTo>
                  <a:lnTo>
                    <a:pt x="149" y="0"/>
                  </a:lnTo>
                  <a:lnTo>
                    <a:pt x="33"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7" name="Freeform 8"/>
            <p:cNvSpPr>
              <a:spLocks noEditPoints="1"/>
            </p:cNvSpPr>
            <p:nvPr userDrawn="1"/>
          </p:nvSpPr>
          <p:spPr bwMode="auto">
            <a:xfrm>
              <a:off x="1940" y="198"/>
              <a:ext cx="234" cy="258"/>
            </a:xfrm>
            <a:custGeom>
              <a:avLst/>
              <a:gdLst>
                <a:gd name="T0" fmla="*/ 369 w 99"/>
                <a:gd name="T1" fmla="*/ 279 h 109"/>
                <a:gd name="T2" fmla="*/ 532 w 99"/>
                <a:gd name="T3" fmla="*/ 135 h 109"/>
                <a:gd name="T4" fmla="*/ 716 w 99"/>
                <a:gd name="T5" fmla="*/ 291 h 109"/>
                <a:gd name="T6" fmla="*/ 532 w 99"/>
                <a:gd name="T7" fmla="*/ 504 h 109"/>
                <a:gd name="T8" fmla="*/ 503 w 99"/>
                <a:gd name="T9" fmla="*/ 516 h 109"/>
                <a:gd name="T10" fmla="*/ 447 w 99"/>
                <a:gd name="T11" fmla="*/ 447 h 109"/>
                <a:gd name="T12" fmla="*/ 369 w 99"/>
                <a:gd name="T13" fmla="*/ 279 h 109"/>
                <a:gd name="T14" fmla="*/ 1045 w 99"/>
                <a:gd name="T15" fmla="*/ 1098 h 109"/>
                <a:gd name="T16" fmla="*/ 1229 w 99"/>
                <a:gd name="T17" fmla="*/ 914 h 109"/>
                <a:gd name="T18" fmla="*/ 1111 w 99"/>
                <a:gd name="T19" fmla="*/ 795 h 109"/>
                <a:gd name="T20" fmla="*/ 778 w 99"/>
                <a:gd name="T21" fmla="*/ 1127 h 109"/>
                <a:gd name="T22" fmla="*/ 778 w 99"/>
                <a:gd name="T23" fmla="*/ 1127 h 109"/>
                <a:gd name="T24" fmla="*/ 447 w 99"/>
                <a:gd name="T25" fmla="*/ 1288 h 109"/>
                <a:gd name="T26" fmla="*/ 173 w 99"/>
                <a:gd name="T27" fmla="*/ 1037 h 109"/>
                <a:gd name="T28" fmla="*/ 447 w 99"/>
                <a:gd name="T29" fmla="*/ 746 h 109"/>
                <a:gd name="T30" fmla="*/ 463 w 99"/>
                <a:gd name="T31" fmla="*/ 729 h 109"/>
                <a:gd name="T32" fmla="*/ 697 w 99"/>
                <a:gd name="T33" fmla="*/ 996 h 109"/>
                <a:gd name="T34" fmla="*/ 832 w 99"/>
                <a:gd name="T35" fmla="*/ 873 h 109"/>
                <a:gd name="T36" fmla="*/ 610 w 99"/>
                <a:gd name="T37" fmla="*/ 639 h 109"/>
                <a:gd name="T38" fmla="*/ 882 w 99"/>
                <a:gd name="T39" fmla="*/ 291 h 109"/>
                <a:gd name="T40" fmla="*/ 541 w 99"/>
                <a:gd name="T41" fmla="*/ 0 h 109"/>
                <a:gd name="T42" fmla="*/ 184 w 99"/>
                <a:gd name="T43" fmla="*/ 303 h 109"/>
                <a:gd name="T44" fmla="*/ 357 w 99"/>
                <a:gd name="T45" fmla="*/ 611 h 109"/>
                <a:gd name="T46" fmla="*/ 262 w 99"/>
                <a:gd name="T47" fmla="*/ 660 h 109"/>
                <a:gd name="T48" fmla="*/ 0 w 99"/>
                <a:gd name="T49" fmla="*/ 1037 h 109"/>
                <a:gd name="T50" fmla="*/ 463 w 99"/>
                <a:gd name="T51" fmla="*/ 1446 h 109"/>
                <a:gd name="T52" fmla="*/ 910 w 99"/>
                <a:gd name="T53" fmla="*/ 1221 h 109"/>
                <a:gd name="T54" fmla="*/ 1085 w 99"/>
                <a:gd name="T55" fmla="*/ 1418 h 109"/>
                <a:gd name="T56" fmla="*/ 1307 w 99"/>
                <a:gd name="T57" fmla="*/ 1418 h 109"/>
                <a:gd name="T58" fmla="*/ 1045 w 99"/>
                <a:gd name="T59" fmla="*/ 1098 h 10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99" h="109">
                  <a:moveTo>
                    <a:pt x="28" y="21"/>
                  </a:moveTo>
                  <a:cubicBezTo>
                    <a:pt x="28" y="15"/>
                    <a:pt x="33" y="10"/>
                    <a:pt x="40" y="10"/>
                  </a:cubicBezTo>
                  <a:cubicBezTo>
                    <a:pt x="48" y="10"/>
                    <a:pt x="54" y="14"/>
                    <a:pt x="54" y="22"/>
                  </a:cubicBezTo>
                  <a:cubicBezTo>
                    <a:pt x="54" y="29"/>
                    <a:pt x="46" y="33"/>
                    <a:pt x="40" y="38"/>
                  </a:cubicBezTo>
                  <a:cubicBezTo>
                    <a:pt x="38" y="39"/>
                    <a:pt x="38" y="39"/>
                    <a:pt x="38" y="39"/>
                  </a:cubicBezTo>
                  <a:cubicBezTo>
                    <a:pt x="34" y="34"/>
                    <a:pt x="34" y="34"/>
                    <a:pt x="34" y="34"/>
                  </a:cubicBezTo>
                  <a:cubicBezTo>
                    <a:pt x="31" y="30"/>
                    <a:pt x="28" y="27"/>
                    <a:pt x="28" y="21"/>
                  </a:cubicBezTo>
                  <a:moveTo>
                    <a:pt x="79" y="83"/>
                  </a:moveTo>
                  <a:cubicBezTo>
                    <a:pt x="93" y="69"/>
                    <a:pt x="93" y="69"/>
                    <a:pt x="93" y="69"/>
                  </a:cubicBezTo>
                  <a:cubicBezTo>
                    <a:pt x="84" y="60"/>
                    <a:pt x="84" y="60"/>
                    <a:pt x="84" y="60"/>
                  </a:cubicBezTo>
                  <a:cubicBezTo>
                    <a:pt x="59" y="85"/>
                    <a:pt x="59" y="85"/>
                    <a:pt x="59" y="85"/>
                  </a:cubicBezTo>
                  <a:cubicBezTo>
                    <a:pt x="59" y="85"/>
                    <a:pt x="59" y="85"/>
                    <a:pt x="59" y="85"/>
                  </a:cubicBezTo>
                  <a:cubicBezTo>
                    <a:pt x="52" y="91"/>
                    <a:pt x="44" y="97"/>
                    <a:pt x="34" y="97"/>
                  </a:cubicBezTo>
                  <a:cubicBezTo>
                    <a:pt x="23" y="97"/>
                    <a:pt x="13" y="88"/>
                    <a:pt x="13" y="78"/>
                  </a:cubicBezTo>
                  <a:cubicBezTo>
                    <a:pt x="13" y="68"/>
                    <a:pt x="26" y="61"/>
                    <a:pt x="34" y="56"/>
                  </a:cubicBezTo>
                  <a:cubicBezTo>
                    <a:pt x="35" y="55"/>
                    <a:pt x="35" y="55"/>
                    <a:pt x="35" y="55"/>
                  </a:cubicBezTo>
                  <a:cubicBezTo>
                    <a:pt x="53" y="75"/>
                    <a:pt x="53" y="75"/>
                    <a:pt x="53" y="75"/>
                  </a:cubicBezTo>
                  <a:cubicBezTo>
                    <a:pt x="63" y="66"/>
                    <a:pt x="63" y="66"/>
                    <a:pt x="63" y="66"/>
                  </a:cubicBezTo>
                  <a:cubicBezTo>
                    <a:pt x="46" y="48"/>
                    <a:pt x="46" y="48"/>
                    <a:pt x="46" y="48"/>
                  </a:cubicBezTo>
                  <a:cubicBezTo>
                    <a:pt x="56" y="41"/>
                    <a:pt x="67" y="33"/>
                    <a:pt x="67" y="22"/>
                  </a:cubicBezTo>
                  <a:cubicBezTo>
                    <a:pt x="67" y="8"/>
                    <a:pt x="55" y="0"/>
                    <a:pt x="41" y="0"/>
                  </a:cubicBezTo>
                  <a:cubicBezTo>
                    <a:pt x="26" y="0"/>
                    <a:pt x="14" y="8"/>
                    <a:pt x="14" y="23"/>
                  </a:cubicBezTo>
                  <a:cubicBezTo>
                    <a:pt x="14" y="32"/>
                    <a:pt x="20" y="39"/>
                    <a:pt x="27" y="46"/>
                  </a:cubicBezTo>
                  <a:cubicBezTo>
                    <a:pt x="20" y="50"/>
                    <a:pt x="20" y="50"/>
                    <a:pt x="20" y="50"/>
                  </a:cubicBezTo>
                  <a:cubicBezTo>
                    <a:pt x="9" y="58"/>
                    <a:pt x="0" y="65"/>
                    <a:pt x="0" y="78"/>
                  </a:cubicBezTo>
                  <a:cubicBezTo>
                    <a:pt x="0" y="96"/>
                    <a:pt x="16" y="109"/>
                    <a:pt x="35" y="109"/>
                  </a:cubicBezTo>
                  <a:cubicBezTo>
                    <a:pt x="48" y="109"/>
                    <a:pt x="60" y="102"/>
                    <a:pt x="69" y="92"/>
                  </a:cubicBezTo>
                  <a:cubicBezTo>
                    <a:pt x="82" y="107"/>
                    <a:pt x="82" y="107"/>
                    <a:pt x="82" y="107"/>
                  </a:cubicBezTo>
                  <a:cubicBezTo>
                    <a:pt x="99" y="107"/>
                    <a:pt x="99" y="107"/>
                    <a:pt x="99" y="107"/>
                  </a:cubicBezTo>
                  <a:lnTo>
                    <a:pt x="79"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8" name="Freeform 9"/>
            <p:cNvSpPr>
              <a:spLocks/>
            </p:cNvSpPr>
            <p:nvPr userDrawn="1"/>
          </p:nvSpPr>
          <p:spPr bwMode="auto">
            <a:xfrm>
              <a:off x="2219" y="203"/>
              <a:ext cx="115" cy="248"/>
            </a:xfrm>
            <a:custGeom>
              <a:avLst/>
              <a:gdLst>
                <a:gd name="T0" fmla="*/ 33 w 115"/>
                <a:gd name="T1" fmla="*/ 0 h 248"/>
                <a:gd name="T2" fmla="*/ 0 w 115"/>
                <a:gd name="T3" fmla="*/ 0 h 248"/>
                <a:gd name="T4" fmla="*/ 0 w 115"/>
                <a:gd name="T5" fmla="*/ 248 h 248"/>
                <a:gd name="T6" fmla="*/ 115 w 115"/>
                <a:gd name="T7" fmla="*/ 248 h 248"/>
                <a:gd name="T8" fmla="*/ 115 w 115"/>
                <a:gd name="T9" fmla="*/ 220 h 248"/>
                <a:gd name="T10" fmla="*/ 33 w 115"/>
                <a:gd name="T11" fmla="*/ 220 h 248"/>
                <a:gd name="T12" fmla="*/ 33 w 115"/>
                <a:gd name="T13" fmla="*/ 0 h 2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5" h="248">
                  <a:moveTo>
                    <a:pt x="33" y="0"/>
                  </a:moveTo>
                  <a:lnTo>
                    <a:pt x="0" y="0"/>
                  </a:lnTo>
                  <a:lnTo>
                    <a:pt x="0" y="248"/>
                  </a:lnTo>
                  <a:lnTo>
                    <a:pt x="115" y="248"/>
                  </a:lnTo>
                  <a:lnTo>
                    <a:pt x="115" y="220"/>
                  </a:lnTo>
                  <a:lnTo>
                    <a:pt x="33" y="220"/>
                  </a:lnTo>
                  <a:lnTo>
                    <a:pt x="3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9" name="Freeform 10"/>
            <p:cNvSpPr>
              <a:spLocks/>
            </p:cNvSpPr>
            <p:nvPr userDrawn="1"/>
          </p:nvSpPr>
          <p:spPr bwMode="auto">
            <a:xfrm>
              <a:off x="2441" y="196"/>
              <a:ext cx="264" cy="258"/>
            </a:xfrm>
            <a:custGeom>
              <a:avLst/>
              <a:gdLst>
                <a:gd name="T0" fmla="*/ 877 w 112"/>
                <a:gd name="T1" fmla="*/ 717 h 109"/>
                <a:gd name="T2" fmla="*/ 877 w 112"/>
                <a:gd name="T3" fmla="*/ 873 h 109"/>
                <a:gd name="T4" fmla="*/ 1256 w 112"/>
                <a:gd name="T5" fmla="*/ 873 h 109"/>
                <a:gd name="T6" fmla="*/ 773 w 112"/>
                <a:gd name="T7" fmla="*/ 1288 h 109"/>
                <a:gd name="T8" fmla="*/ 184 w 112"/>
                <a:gd name="T9" fmla="*/ 729 h 109"/>
                <a:gd name="T10" fmla="*/ 783 w 112"/>
                <a:gd name="T11" fmla="*/ 156 h 109"/>
                <a:gd name="T12" fmla="*/ 1256 w 112"/>
                <a:gd name="T13" fmla="*/ 386 h 109"/>
                <a:gd name="T14" fmla="*/ 1388 w 112"/>
                <a:gd name="T15" fmla="*/ 279 h 109"/>
                <a:gd name="T16" fmla="*/ 773 w 112"/>
                <a:gd name="T17" fmla="*/ 0 h 109"/>
                <a:gd name="T18" fmla="*/ 0 w 112"/>
                <a:gd name="T19" fmla="*/ 729 h 109"/>
                <a:gd name="T20" fmla="*/ 761 w 112"/>
                <a:gd name="T21" fmla="*/ 1446 h 109"/>
                <a:gd name="T22" fmla="*/ 1466 w 112"/>
                <a:gd name="T23" fmla="*/ 783 h 109"/>
                <a:gd name="T24" fmla="*/ 1466 w 112"/>
                <a:gd name="T25" fmla="*/ 717 h 109"/>
                <a:gd name="T26" fmla="*/ 877 w 112"/>
                <a:gd name="T27" fmla="*/ 717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2" h="109">
                  <a:moveTo>
                    <a:pt x="67" y="54"/>
                  </a:moveTo>
                  <a:cubicBezTo>
                    <a:pt x="67" y="66"/>
                    <a:pt x="67" y="66"/>
                    <a:pt x="67" y="66"/>
                  </a:cubicBezTo>
                  <a:cubicBezTo>
                    <a:pt x="96" y="66"/>
                    <a:pt x="96" y="66"/>
                    <a:pt x="96" y="66"/>
                  </a:cubicBezTo>
                  <a:cubicBezTo>
                    <a:pt x="96" y="83"/>
                    <a:pt x="77" y="97"/>
                    <a:pt x="59" y="97"/>
                  </a:cubicBezTo>
                  <a:cubicBezTo>
                    <a:pt x="34" y="97"/>
                    <a:pt x="14" y="77"/>
                    <a:pt x="14" y="55"/>
                  </a:cubicBezTo>
                  <a:cubicBezTo>
                    <a:pt x="14" y="31"/>
                    <a:pt x="34" y="12"/>
                    <a:pt x="60" y="12"/>
                  </a:cubicBezTo>
                  <a:cubicBezTo>
                    <a:pt x="74" y="12"/>
                    <a:pt x="88" y="19"/>
                    <a:pt x="96" y="29"/>
                  </a:cubicBezTo>
                  <a:cubicBezTo>
                    <a:pt x="106" y="21"/>
                    <a:pt x="106" y="21"/>
                    <a:pt x="106" y="21"/>
                  </a:cubicBezTo>
                  <a:cubicBezTo>
                    <a:pt x="95" y="8"/>
                    <a:pt x="77" y="0"/>
                    <a:pt x="59" y="0"/>
                  </a:cubicBezTo>
                  <a:cubicBezTo>
                    <a:pt x="26" y="0"/>
                    <a:pt x="0" y="25"/>
                    <a:pt x="0" y="55"/>
                  </a:cubicBezTo>
                  <a:cubicBezTo>
                    <a:pt x="0" y="84"/>
                    <a:pt x="26" y="109"/>
                    <a:pt x="58" y="109"/>
                  </a:cubicBezTo>
                  <a:cubicBezTo>
                    <a:pt x="90" y="109"/>
                    <a:pt x="112" y="87"/>
                    <a:pt x="112" y="59"/>
                  </a:cubicBezTo>
                  <a:cubicBezTo>
                    <a:pt x="112" y="54"/>
                    <a:pt x="112" y="54"/>
                    <a:pt x="112" y="54"/>
                  </a:cubicBezTo>
                  <a:lnTo>
                    <a:pt x="67" y="5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0" name="Freeform 11"/>
            <p:cNvSpPr>
              <a:spLocks/>
            </p:cNvSpPr>
            <p:nvPr userDrawn="1"/>
          </p:nvSpPr>
          <p:spPr bwMode="auto">
            <a:xfrm>
              <a:off x="2715" y="191"/>
              <a:ext cx="262" cy="258"/>
            </a:xfrm>
            <a:custGeom>
              <a:avLst/>
              <a:gdLst>
                <a:gd name="T0" fmla="*/ 262 w 262"/>
                <a:gd name="T1" fmla="*/ 258 h 258"/>
                <a:gd name="T2" fmla="*/ 127 w 262"/>
                <a:gd name="T3" fmla="*/ 0 h 258"/>
                <a:gd name="T4" fmla="*/ 0 w 262"/>
                <a:gd name="T5" fmla="*/ 258 h 258"/>
                <a:gd name="T6" fmla="*/ 38 w 262"/>
                <a:gd name="T7" fmla="*/ 258 h 258"/>
                <a:gd name="T8" fmla="*/ 132 w 262"/>
                <a:gd name="T9" fmla="*/ 69 h 258"/>
                <a:gd name="T10" fmla="*/ 179 w 262"/>
                <a:gd name="T11" fmla="*/ 168 h 258"/>
                <a:gd name="T12" fmla="*/ 113 w 262"/>
                <a:gd name="T13" fmla="*/ 168 h 258"/>
                <a:gd name="T14" fmla="*/ 101 w 262"/>
                <a:gd name="T15" fmla="*/ 197 h 258"/>
                <a:gd name="T16" fmla="*/ 193 w 262"/>
                <a:gd name="T17" fmla="*/ 197 h 258"/>
                <a:gd name="T18" fmla="*/ 224 w 262"/>
                <a:gd name="T19" fmla="*/ 258 h 258"/>
                <a:gd name="T20" fmla="*/ 262 w 262"/>
                <a:gd name="T21" fmla="*/ 258 h 2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2" h="258">
                  <a:moveTo>
                    <a:pt x="262" y="258"/>
                  </a:moveTo>
                  <a:lnTo>
                    <a:pt x="127" y="0"/>
                  </a:lnTo>
                  <a:lnTo>
                    <a:pt x="0" y="258"/>
                  </a:lnTo>
                  <a:lnTo>
                    <a:pt x="38" y="258"/>
                  </a:lnTo>
                  <a:lnTo>
                    <a:pt x="132" y="69"/>
                  </a:lnTo>
                  <a:lnTo>
                    <a:pt x="179" y="168"/>
                  </a:lnTo>
                  <a:lnTo>
                    <a:pt x="113" y="168"/>
                  </a:lnTo>
                  <a:lnTo>
                    <a:pt x="101" y="197"/>
                  </a:lnTo>
                  <a:lnTo>
                    <a:pt x="193" y="197"/>
                  </a:lnTo>
                  <a:lnTo>
                    <a:pt x="224" y="258"/>
                  </a:lnTo>
                  <a:lnTo>
                    <a:pt x="262" y="2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1" name="Freeform 12"/>
            <p:cNvSpPr>
              <a:spLocks/>
            </p:cNvSpPr>
            <p:nvPr userDrawn="1"/>
          </p:nvSpPr>
          <p:spPr bwMode="auto">
            <a:xfrm>
              <a:off x="2960" y="203"/>
              <a:ext cx="163" cy="246"/>
            </a:xfrm>
            <a:custGeom>
              <a:avLst/>
              <a:gdLst>
                <a:gd name="T0" fmla="*/ 100 w 163"/>
                <a:gd name="T1" fmla="*/ 29 h 246"/>
                <a:gd name="T2" fmla="*/ 163 w 163"/>
                <a:gd name="T3" fmla="*/ 29 h 246"/>
                <a:gd name="T4" fmla="*/ 163 w 163"/>
                <a:gd name="T5" fmla="*/ 0 h 246"/>
                <a:gd name="T6" fmla="*/ 0 w 163"/>
                <a:gd name="T7" fmla="*/ 0 h 246"/>
                <a:gd name="T8" fmla="*/ 0 w 163"/>
                <a:gd name="T9" fmla="*/ 29 h 246"/>
                <a:gd name="T10" fmla="*/ 64 w 163"/>
                <a:gd name="T11" fmla="*/ 29 h 246"/>
                <a:gd name="T12" fmla="*/ 64 w 163"/>
                <a:gd name="T13" fmla="*/ 246 h 246"/>
                <a:gd name="T14" fmla="*/ 100 w 163"/>
                <a:gd name="T15" fmla="*/ 246 h 246"/>
                <a:gd name="T16" fmla="*/ 100 w 163"/>
                <a:gd name="T17" fmla="*/ 29 h 2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3" h="246">
                  <a:moveTo>
                    <a:pt x="100" y="29"/>
                  </a:moveTo>
                  <a:lnTo>
                    <a:pt x="163" y="29"/>
                  </a:lnTo>
                  <a:lnTo>
                    <a:pt x="163" y="0"/>
                  </a:lnTo>
                  <a:lnTo>
                    <a:pt x="0" y="0"/>
                  </a:lnTo>
                  <a:lnTo>
                    <a:pt x="0" y="29"/>
                  </a:lnTo>
                  <a:lnTo>
                    <a:pt x="64" y="29"/>
                  </a:lnTo>
                  <a:lnTo>
                    <a:pt x="64" y="246"/>
                  </a:lnTo>
                  <a:lnTo>
                    <a:pt x="100" y="246"/>
                  </a:lnTo>
                  <a:lnTo>
                    <a:pt x="10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2" name="Freeform 13"/>
            <p:cNvSpPr>
              <a:spLocks/>
            </p:cNvSpPr>
            <p:nvPr userDrawn="1"/>
          </p:nvSpPr>
          <p:spPr bwMode="auto">
            <a:xfrm>
              <a:off x="3171" y="203"/>
              <a:ext cx="144" cy="246"/>
            </a:xfrm>
            <a:custGeom>
              <a:avLst/>
              <a:gdLst>
                <a:gd name="T0" fmla="*/ 0 w 144"/>
                <a:gd name="T1" fmla="*/ 246 h 246"/>
                <a:gd name="T2" fmla="*/ 144 w 144"/>
                <a:gd name="T3" fmla="*/ 246 h 246"/>
                <a:gd name="T4" fmla="*/ 144 w 144"/>
                <a:gd name="T5" fmla="*/ 218 h 246"/>
                <a:gd name="T6" fmla="*/ 33 w 144"/>
                <a:gd name="T7" fmla="*/ 218 h 246"/>
                <a:gd name="T8" fmla="*/ 33 w 144"/>
                <a:gd name="T9" fmla="*/ 137 h 246"/>
                <a:gd name="T10" fmla="*/ 141 w 144"/>
                <a:gd name="T11" fmla="*/ 137 h 246"/>
                <a:gd name="T12" fmla="*/ 141 w 144"/>
                <a:gd name="T13" fmla="*/ 111 h 246"/>
                <a:gd name="T14" fmla="*/ 33 w 144"/>
                <a:gd name="T15" fmla="*/ 111 h 246"/>
                <a:gd name="T16" fmla="*/ 33 w 144"/>
                <a:gd name="T17" fmla="*/ 29 h 246"/>
                <a:gd name="T18" fmla="*/ 144 w 144"/>
                <a:gd name="T19" fmla="*/ 29 h 246"/>
                <a:gd name="T20" fmla="*/ 144 w 144"/>
                <a:gd name="T21" fmla="*/ 0 h 246"/>
                <a:gd name="T22" fmla="*/ 0 w 144"/>
                <a:gd name="T23" fmla="*/ 0 h 246"/>
                <a:gd name="T24" fmla="*/ 0 w 144"/>
                <a:gd name="T25" fmla="*/ 246 h 2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4" h="246">
                  <a:moveTo>
                    <a:pt x="0" y="246"/>
                  </a:moveTo>
                  <a:lnTo>
                    <a:pt x="144" y="246"/>
                  </a:lnTo>
                  <a:lnTo>
                    <a:pt x="144" y="218"/>
                  </a:lnTo>
                  <a:lnTo>
                    <a:pt x="33" y="218"/>
                  </a:lnTo>
                  <a:lnTo>
                    <a:pt x="33" y="137"/>
                  </a:lnTo>
                  <a:lnTo>
                    <a:pt x="141" y="137"/>
                  </a:lnTo>
                  <a:lnTo>
                    <a:pt x="141" y="111"/>
                  </a:lnTo>
                  <a:lnTo>
                    <a:pt x="33" y="111"/>
                  </a:lnTo>
                  <a:lnTo>
                    <a:pt x="33" y="29"/>
                  </a:lnTo>
                  <a:lnTo>
                    <a:pt x="144" y="29"/>
                  </a:lnTo>
                  <a:lnTo>
                    <a:pt x="144" y="0"/>
                  </a:lnTo>
                  <a:lnTo>
                    <a:pt x="0" y="0"/>
                  </a:lnTo>
                  <a:lnTo>
                    <a:pt x="0" y="2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3" name="Freeform 14"/>
            <p:cNvSpPr>
              <a:spLocks/>
            </p:cNvSpPr>
            <p:nvPr userDrawn="1"/>
          </p:nvSpPr>
          <p:spPr bwMode="auto">
            <a:xfrm>
              <a:off x="3360" y="196"/>
              <a:ext cx="170" cy="258"/>
            </a:xfrm>
            <a:custGeom>
              <a:avLst/>
              <a:gdLst>
                <a:gd name="T0" fmla="*/ 897 w 72"/>
                <a:gd name="T1" fmla="*/ 213 h 109"/>
                <a:gd name="T2" fmla="*/ 512 w 72"/>
                <a:gd name="T3" fmla="*/ 0 h 109"/>
                <a:gd name="T4" fmla="*/ 66 w 72"/>
                <a:gd name="T5" fmla="*/ 357 h 109"/>
                <a:gd name="T6" fmla="*/ 397 w 72"/>
                <a:gd name="T7" fmla="*/ 717 h 109"/>
                <a:gd name="T8" fmla="*/ 503 w 72"/>
                <a:gd name="T9" fmla="*/ 757 h 109"/>
                <a:gd name="T10" fmla="*/ 763 w 72"/>
                <a:gd name="T11" fmla="*/ 1020 h 109"/>
                <a:gd name="T12" fmla="*/ 475 w 72"/>
                <a:gd name="T13" fmla="*/ 1288 h 109"/>
                <a:gd name="T14" fmla="*/ 184 w 72"/>
                <a:gd name="T15" fmla="*/ 1020 h 109"/>
                <a:gd name="T16" fmla="*/ 0 w 72"/>
                <a:gd name="T17" fmla="*/ 1058 h 109"/>
                <a:gd name="T18" fmla="*/ 463 w 72"/>
                <a:gd name="T19" fmla="*/ 1446 h 109"/>
                <a:gd name="T20" fmla="*/ 947 w 72"/>
                <a:gd name="T21" fmla="*/ 1020 h 109"/>
                <a:gd name="T22" fmla="*/ 569 w 72"/>
                <a:gd name="T23" fmla="*/ 599 h 109"/>
                <a:gd name="T24" fmla="*/ 463 w 72"/>
                <a:gd name="T25" fmla="*/ 554 h 109"/>
                <a:gd name="T26" fmla="*/ 250 w 72"/>
                <a:gd name="T27" fmla="*/ 357 h 109"/>
                <a:gd name="T28" fmla="*/ 503 w 72"/>
                <a:gd name="T29" fmla="*/ 173 h 109"/>
                <a:gd name="T30" fmla="*/ 753 w 72"/>
                <a:gd name="T31" fmla="*/ 291 h 109"/>
                <a:gd name="T32" fmla="*/ 897 w 72"/>
                <a:gd name="T33" fmla="*/ 213 h 1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 h="109">
                  <a:moveTo>
                    <a:pt x="68" y="16"/>
                  </a:moveTo>
                  <a:cubicBezTo>
                    <a:pt x="62" y="6"/>
                    <a:pt x="51" y="0"/>
                    <a:pt x="39" y="0"/>
                  </a:cubicBezTo>
                  <a:cubicBezTo>
                    <a:pt x="21" y="0"/>
                    <a:pt x="5" y="11"/>
                    <a:pt x="5" y="27"/>
                  </a:cubicBezTo>
                  <a:cubicBezTo>
                    <a:pt x="5" y="42"/>
                    <a:pt x="17" y="49"/>
                    <a:pt x="30" y="54"/>
                  </a:cubicBezTo>
                  <a:cubicBezTo>
                    <a:pt x="38" y="57"/>
                    <a:pt x="38" y="57"/>
                    <a:pt x="38" y="57"/>
                  </a:cubicBezTo>
                  <a:cubicBezTo>
                    <a:pt x="48" y="61"/>
                    <a:pt x="58" y="66"/>
                    <a:pt x="58" y="77"/>
                  </a:cubicBezTo>
                  <a:cubicBezTo>
                    <a:pt x="58" y="88"/>
                    <a:pt x="49" y="97"/>
                    <a:pt x="36" y="97"/>
                  </a:cubicBezTo>
                  <a:cubicBezTo>
                    <a:pt x="24" y="97"/>
                    <a:pt x="14" y="89"/>
                    <a:pt x="14" y="77"/>
                  </a:cubicBezTo>
                  <a:cubicBezTo>
                    <a:pt x="0" y="80"/>
                    <a:pt x="0" y="80"/>
                    <a:pt x="0" y="80"/>
                  </a:cubicBezTo>
                  <a:cubicBezTo>
                    <a:pt x="2" y="97"/>
                    <a:pt x="17" y="109"/>
                    <a:pt x="35" y="109"/>
                  </a:cubicBezTo>
                  <a:cubicBezTo>
                    <a:pt x="56" y="109"/>
                    <a:pt x="72" y="96"/>
                    <a:pt x="72" y="77"/>
                  </a:cubicBezTo>
                  <a:cubicBezTo>
                    <a:pt x="72" y="59"/>
                    <a:pt x="60" y="51"/>
                    <a:pt x="43" y="45"/>
                  </a:cubicBezTo>
                  <a:cubicBezTo>
                    <a:pt x="35" y="42"/>
                    <a:pt x="35" y="42"/>
                    <a:pt x="35" y="42"/>
                  </a:cubicBezTo>
                  <a:cubicBezTo>
                    <a:pt x="28" y="40"/>
                    <a:pt x="19" y="36"/>
                    <a:pt x="19" y="27"/>
                  </a:cubicBezTo>
                  <a:cubicBezTo>
                    <a:pt x="19" y="18"/>
                    <a:pt x="29" y="13"/>
                    <a:pt x="38" y="13"/>
                  </a:cubicBezTo>
                  <a:cubicBezTo>
                    <a:pt x="47" y="13"/>
                    <a:pt x="53" y="16"/>
                    <a:pt x="57" y="22"/>
                  </a:cubicBezTo>
                  <a:lnTo>
                    <a:pt x="6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grpSp>
      <p:sp>
        <p:nvSpPr>
          <p:cNvPr id="18" name="Rectangle 31"/>
          <p:cNvSpPr>
            <a:spLocks noGrp="1" noChangeArrowheads="1"/>
          </p:cNvSpPr>
          <p:nvPr>
            <p:ph type="ftr" sz="quarter" idx="3"/>
          </p:nvPr>
        </p:nvSpPr>
        <p:spPr bwMode="auto">
          <a:xfrm>
            <a:off x="3124200" y="6474505"/>
            <a:ext cx="2895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000">
                <a:solidFill>
                  <a:srgbClr val="51626F"/>
                </a:solidFill>
                <a:latin typeface="Arial" charset="0"/>
                <a:ea typeface="Osaka" pitchFamily="1" charset="-128"/>
                <a:cs typeface="+mn-cs"/>
              </a:defRPr>
            </a:lvl1pPr>
          </a:lstStyle>
          <a:p>
            <a:pPr>
              <a:defRPr/>
            </a:pPr>
            <a:r>
              <a:rPr lang="en-US" altLang="en-US" dirty="0"/>
              <a:t>klgates.com</a:t>
            </a:r>
          </a:p>
        </p:txBody>
      </p:sp>
      <p:sp>
        <p:nvSpPr>
          <p:cNvPr id="19" name="Rectangle 34"/>
          <p:cNvSpPr>
            <a:spLocks noGrp="1" noChangeArrowheads="1"/>
          </p:cNvSpPr>
          <p:nvPr>
            <p:ph type="dt" sz="half" idx="2"/>
          </p:nvPr>
        </p:nvSpPr>
        <p:spPr bwMode="auto">
          <a:xfrm>
            <a:off x="495300" y="6474503"/>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eaLnBrk="0" hangingPunct="0">
              <a:defRPr sz="1000">
                <a:latin typeface="Arial" charset="0"/>
                <a:ea typeface="Osaka" pitchFamily="1" charset="-128"/>
                <a:cs typeface="+mn-cs"/>
              </a:defRPr>
            </a:lvl1pPr>
          </a:lstStyle>
          <a:p>
            <a:pPr>
              <a:defRPr/>
            </a:pPr>
            <a:r>
              <a:rPr lang="en-US" altLang="en-US"/>
              <a:t>2024</a:t>
            </a:r>
            <a:endParaRPr lang="en-US" altLang="en-US" dirty="0"/>
          </a:p>
        </p:txBody>
      </p:sp>
      <p:sp>
        <p:nvSpPr>
          <p:cNvPr id="20" name="Rectangle 35"/>
          <p:cNvSpPr>
            <a:spLocks noGrp="1" noChangeArrowheads="1"/>
          </p:cNvSpPr>
          <p:nvPr>
            <p:ph type="sldNum" sz="quarter" idx="4"/>
          </p:nvPr>
        </p:nvSpPr>
        <p:spPr bwMode="auto">
          <a:xfrm>
            <a:off x="6497364" y="6484028"/>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eaLnBrk="0" hangingPunct="0">
              <a:defRPr sz="1000">
                <a:latin typeface="Arial" charset="0"/>
                <a:ea typeface="Osaka" pitchFamily="1" charset="-128"/>
                <a:cs typeface="+mn-cs"/>
              </a:defRPr>
            </a:lvl1pPr>
          </a:lstStyle>
          <a:p>
            <a:pPr>
              <a:defRPr/>
            </a:pPr>
            <a:fld id="{ACBAD367-0227-4B3F-8BF8-6CC5765D9467}" type="slidenum">
              <a:rPr lang="en-US" altLang="en-US"/>
              <a:pPr>
                <a:defRPr/>
              </a:pPr>
              <a:t>‹#›</a:t>
            </a:fld>
            <a:endParaRPr lang="en-US" altLang="en-US" dirty="0"/>
          </a:p>
        </p:txBody>
      </p:sp>
      <p:cxnSp>
        <p:nvCxnSpPr>
          <p:cNvPr id="21" name="Straight Connector 20"/>
          <p:cNvCxnSpPr/>
          <p:nvPr userDrawn="1"/>
        </p:nvCxnSpPr>
        <p:spPr bwMode="auto">
          <a:xfrm>
            <a:off x="495300" y="6454850"/>
            <a:ext cx="813566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58161898"/>
      </p:ext>
    </p:extLst>
  </p:cSld>
  <p:clrMapOvr>
    <a:masterClrMapping/>
  </p:clrMapOvr>
</p:sldLayout>
</file>

<file path=ppt/slideLayouts/slideLayout13.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type="blank" preserve="1">
  <p:cSld name="Blank No Footer">
    <p:spTree>
      <p:nvGrpSpPr>
        <p:cNvPr id="1" name=""/>
        <p:cNvGrpSpPr/>
        <p:nvPr/>
      </p:nvGrpSpPr>
      <p:grpSpPr>
        <a:xfrm>
          <a:off x="0" y="0"/>
          <a:ext cx="0" cy="0"/>
          <a:chOff x="0" y="0"/>
          <a:chExt cx="0" cy="0"/>
        </a:xfrm>
      </p:grpSpPr>
      <p:grpSp>
        <p:nvGrpSpPr>
          <p:cNvPr id="3" name="Group 5"/>
          <p:cNvGrpSpPr>
            <a:grpSpLocks noChangeAspect="1"/>
          </p:cNvGrpSpPr>
          <p:nvPr userDrawn="1"/>
        </p:nvGrpSpPr>
        <p:grpSpPr bwMode="auto">
          <a:xfrm>
            <a:off x="7083425" y="0"/>
            <a:ext cx="1541463" cy="444500"/>
            <a:chOff x="1536" y="7"/>
            <a:chExt cx="2190" cy="631"/>
          </a:xfrm>
        </p:grpSpPr>
        <p:sp>
          <p:nvSpPr>
            <p:cNvPr id="4" name="AutoShape 4"/>
            <p:cNvSpPr>
              <a:spLocks noChangeAspect="1" noChangeArrowheads="1" noTextEdit="1"/>
            </p:cNvSpPr>
            <p:nvPr userDrawn="1"/>
          </p:nvSpPr>
          <p:spPr bwMode="auto">
            <a:xfrm>
              <a:off x="1536" y="7"/>
              <a:ext cx="2190"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400" dirty="0"/>
            </a:p>
          </p:txBody>
        </p:sp>
        <p:sp>
          <p:nvSpPr>
            <p:cNvPr id="5" name="Rectangle 6"/>
            <p:cNvSpPr>
              <a:spLocks noChangeArrowheads="1"/>
            </p:cNvSpPr>
            <p:nvPr userDrawn="1"/>
          </p:nvSpPr>
          <p:spPr bwMode="auto">
            <a:xfrm>
              <a:off x="1536" y="7"/>
              <a:ext cx="2188" cy="633"/>
            </a:xfrm>
            <a:prstGeom prst="rect">
              <a:avLst/>
            </a:prstGeom>
            <a:solidFill>
              <a:srgbClr val="465D6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1400">
                  <a:solidFill>
                    <a:schemeClr val="tx1"/>
                  </a:solidFill>
                  <a:latin typeface="Arial" pitchFamily="34" charset="0"/>
                  <a:ea typeface="Osaka"/>
                  <a:cs typeface="Osaka"/>
                </a:defRPr>
              </a:lvl1pPr>
              <a:lvl2pPr marL="742950" indent="-285750" algn="ctr" eaLnBrk="0" hangingPunct="0">
                <a:defRPr sz="1400">
                  <a:solidFill>
                    <a:schemeClr val="tx1"/>
                  </a:solidFill>
                  <a:latin typeface="Arial" pitchFamily="34" charset="0"/>
                  <a:ea typeface="Osaka"/>
                  <a:cs typeface="Osaka"/>
                </a:defRPr>
              </a:lvl2pPr>
              <a:lvl3pPr marL="1143000" indent="-228600" algn="ctr" eaLnBrk="0" hangingPunct="0">
                <a:defRPr sz="1400">
                  <a:solidFill>
                    <a:schemeClr val="tx1"/>
                  </a:solidFill>
                  <a:latin typeface="Arial" pitchFamily="34" charset="0"/>
                  <a:ea typeface="Osaka"/>
                  <a:cs typeface="Osaka"/>
                </a:defRPr>
              </a:lvl3pPr>
              <a:lvl4pPr marL="1600200" indent="-228600" algn="ctr" eaLnBrk="0" hangingPunct="0">
                <a:defRPr sz="1400">
                  <a:solidFill>
                    <a:schemeClr val="tx1"/>
                  </a:solidFill>
                  <a:latin typeface="Arial" pitchFamily="34" charset="0"/>
                  <a:ea typeface="Osaka"/>
                  <a:cs typeface="Osaka"/>
                </a:defRPr>
              </a:lvl4pPr>
              <a:lvl5pPr marL="2057400" indent="-228600" algn="ctr" eaLnBrk="0" hangingPunct="0">
                <a:defRPr sz="1400">
                  <a:solidFill>
                    <a:schemeClr val="tx1"/>
                  </a:solidFill>
                  <a:latin typeface="Arial" pitchFamily="34" charset="0"/>
                  <a:ea typeface="Osaka"/>
                  <a:cs typeface="Osaka"/>
                </a:defRPr>
              </a:lvl5pPr>
              <a:lvl6pPr marL="2514600" indent="-228600" algn="ctr" eaLnBrk="0" fontAlgn="base" hangingPunct="0">
                <a:spcBef>
                  <a:spcPct val="0"/>
                </a:spcBef>
                <a:spcAft>
                  <a:spcPct val="0"/>
                </a:spcAft>
                <a:defRPr sz="1400">
                  <a:solidFill>
                    <a:schemeClr val="tx1"/>
                  </a:solidFill>
                  <a:latin typeface="Arial" pitchFamily="34" charset="0"/>
                  <a:ea typeface="Osaka"/>
                  <a:cs typeface="Osaka"/>
                </a:defRPr>
              </a:lvl6pPr>
              <a:lvl7pPr marL="2971800" indent="-228600" algn="ctr" eaLnBrk="0" fontAlgn="base" hangingPunct="0">
                <a:spcBef>
                  <a:spcPct val="0"/>
                </a:spcBef>
                <a:spcAft>
                  <a:spcPct val="0"/>
                </a:spcAft>
                <a:defRPr sz="1400">
                  <a:solidFill>
                    <a:schemeClr val="tx1"/>
                  </a:solidFill>
                  <a:latin typeface="Arial" pitchFamily="34" charset="0"/>
                  <a:ea typeface="Osaka"/>
                  <a:cs typeface="Osaka"/>
                </a:defRPr>
              </a:lvl7pPr>
              <a:lvl8pPr marL="3429000" indent="-228600" algn="ctr" eaLnBrk="0" fontAlgn="base" hangingPunct="0">
                <a:spcBef>
                  <a:spcPct val="0"/>
                </a:spcBef>
                <a:spcAft>
                  <a:spcPct val="0"/>
                </a:spcAft>
                <a:defRPr sz="1400">
                  <a:solidFill>
                    <a:schemeClr val="tx1"/>
                  </a:solidFill>
                  <a:latin typeface="Arial" pitchFamily="34" charset="0"/>
                  <a:ea typeface="Osaka"/>
                  <a:cs typeface="Osaka"/>
                </a:defRPr>
              </a:lvl8pPr>
              <a:lvl9pPr marL="3886200" indent="-228600" algn="ctr" eaLnBrk="0" fontAlgn="base" hangingPunct="0">
                <a:spcBef>
                  <a:spcPct val="0"/>
                </a:spcBef>
                <a:spcAft>
                  <a:spcPct val="0"/>
                </a:spcAft>
                <a:defRPr sz="1400">
                  <a:solidFill>
                    <a:schemeClr val="tx1"/>
                  </a:solidFill>
                  <a:latin typeface="Arial" pitchFamily="34" charset="0"/>
                  <a:ea typeface="Osaka"/>
                  <a:cs typeface="Osaka"/>
                </a:defRPr>
              </a:lvl9pPr>
            </a:lstStyle>
            <a:p>
              <a:pPr>
                <a:defRPr/>
              </a:pPr>
              <a:endParaRPr lang="en-US" altLang="en-US" sz="1400" dirty="0"/>
            </a:p>
          </p:txBody>
        </p:sp>
        <p:sp>
          <p:nvSpPr>
            <p:cNvPr id="6" name="Freeform 7"/>
            <p:cNvSpPr>
              <a:spLocks/>
            </p:cNvSpPr>
            <p:nvPr userDrawn="1"/>
          </p:nvSpPr>
          <p:spPr bwMode="auto">
            <a:xfrm>
              <a:off x="1732" y="203"/>
              <a:ext cx="196" cy="248"/>
            </a:xfrm>
            <a:custGeom>
              <a:avLst/>
              <a:gdLst>
                <a:gd name="T0" fmla="*/ 33 w 196"/>
                <a:gd name="T1" fmla="*/ 107 h 248"/>
                <a:gd name="T2" fmla="*/ 33 w 196"/>
                <a:gd name="T3" fmla="*/ 0 h 248"/>
                <a:gd name="T4" fmla="*/ 0 w 196"/>
                <a:gd name="T5" fmla="*/ 0 h 248"/>
                <a:gd name="T6" fmla="*/ 0 w 196"/>
                <a:gd name="T7" fmla="*/ 248 h 248"/>
                <a:gd name="T8" fmla="*/ 33 w 196"/>
                <a:gd name="T9" fmla="*/ 248 h 248"/>
                <a:gd name="T10" fmla="*/ 33 w 196"/>
                <a:gd name="T11" fmla="*/ 144 h 248"/>
                <a:gd name="T12" fmla="*/ 47 w 196"/>
                <a:gd name="T13" fmla="*/ 133 h 248"/>
                <a:gd name="T14" fmla="*/ 149 w 196"/>
                <a:gd name="T15" fmla="*/ 248 h 248"/>
                <a:gd name="T16" fmla="*/ 196 w 196"/>
                <a:gd name="T17" fmla="*/ 248 h 248"/>
                <a:gd name="T18" fmla="*/ 71 w 196"/>
                <a:gd name="T19" fmla="*/ 111 h 248"/>
                <a:gd name="T20" fmla="*/ 194 w 196"/>
                <a:gd name="T21" fmla="*/ 0 h 248"/>
                <a:gd name="T22" fmla="*/ 149 w 196"/>
                <a:gd name="T23" fmla="*/ 0 h 248"/>
                <a:gd name="T24" fmla="*/ 33 w 196"/>
                <a:gd name="T25" fmla="*/ 107 h 24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6" h="248">
                  <a:moveTo>
                    <a:pt x="33" y="107"/>
                  </a:moveTo>
                  <a:lnTo>
                    <a:pt x="33" y="0"/>
                  </a:lnTo>
                  <a:lnTo>
                    <a:pt x="0" y="0"/>
                  </a:lnTo>
                  <a:lnTo>
                    <a:pt x="0" y="248"/>
                  </a:lnTo>
                  <a:lnTo>
                    <a:pt x="33" y="248"/>
                  </a:lnTo>
                  <a:lnTo>
                    <a:pt x="33" y="144"/>
                  </a:lnTo>
                  <a:lnTo>
                    <a:pt x="47" y="133"/>
                  </a:lnTo>
                  <a:lnTo>
                    <a:pt x="149" y="248"/>
                  </a:lnTo>
                  <a:lnTo>
                    <a:pt x="196" y="248"/>
                  </a:lnTo>
                  <a:lnTo>
                    <a:pt x="71" y="111"/>
                  </a:lnTo>
                  <a:lnTo>
                    <a:pt x="194" y="0"/>
                  </a:lnTo>
                  <a:lnTo>
                    <a:pt x="149" y="0"/>
                  </a:lnTo>
                  <a:lnTo>
                    <a:pt x="33"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7" name="Freeform 8"/>
            <p:cNvSpPr>
              <a:spLocks noEditPoints="1"/>
            </p:cNvSpPr>
            <p:nvPr userDrawn="1"/>
          </p:nvSpPr>
          <p:spPr bwMode="auto">
            <a:xfrm>
              <a:off x="1940" y="198"/>
              <a:ext cx="234" cy="258"/>
            </a:xfrm>
            <a:custGeom>
              <a:avLst/>
              <a:gdLst>
                <a:gd name="T0" fmla="*/ 369 w 99"/>
                <a:gd name="T1" fmla="*/ 279 h 109"/>
                <a:gd name="T2" fmla="*/ 532 w 99"/>
                <a:gd name="T3" fmla="*/ 135 h 109"/>
                <a:gd name="T4" fmla="*/ 716 w 99"/>
                <a:gd name="T5" fmla="*/ 291 h 109"/>
                <a:gd name="T6" fmla="*/ 532 w 99"/>
                <a:gd name="T7" fmla="*/ 504 h 109"/>
                <a:gd name="T8" fmla="*/ 503 w 99"/>
                <a:gd name="T9" fmla="*/ 516 h 109"/>
                <a:gd name="T10" fmla="*/ 447 w 99"/>
                <a:gd name="T11" fmla="*/ 447 h 109"/>
                <a:gd name="T12" fmla="*/ 369 w 99"/>
                <a:gd name="T13" fmla="*/ 279 h 109"/>
                <a:gd name="T14" fmla="*/ 1045 w 99"/>
                <a:gd name="T15" fmla="*/ 1098 h 109"/>
                <a:gd name="T16" fmla="*/ 1229 w 99"/>
                <a:gd name="T17" fmla="*/ 914 h 109"/>
                <a:gd name="T18" fmla="*/ 1111 w 99"/>
                <a:gd name="T19" fmla="*/ 795 h 109"/>
                <a:gd name="T20" fmla="*/ 778 w 99"/>
                <a:gd name="T21" fmla="*/ 1127 h 109"/>
                <a:gd name="T22" fmla="*/ 778 w 99"/>
                <a:gd name="T23" fmla="*/ 1127 h 109"/>
                <a:gd name="T24" fmla="*/ 447 w 99"/>
                <a:gd name="T25" fmla="*/ 1288 h 109"/>
                <a:gd name="T26" fmla="*/ 173 w 99"/>
                <a:gd name="T27" fmla="*/ 1037 h 109"/>
                <a:gd name="T28" fmla="*/ 447 w 99"/>
                <a:gd name="T29" fmla="*/ 746 h 109"/>
                <a:gd name="T30" fmla="*/ 463 w 99"/>
                <a:gd name="T31" fmla="*/ 729 h 109"/>
                <a:gd name="T32" fmla="*/ 697 w 99"/>
                <a:gd name="T33" fmla="*/ 996 h 109"/>
                <a:gd name="T34" fmla="*/ 832 w 99"/>
                <a:gd name="T35" fmla="*/ 873 h 109"/>
                <a:gd name="T36" fmla="*/ 610 w 99"/>
                <a:gd name="T37" fmla="*/ 639 h 109"/>
                <a:gd name="T38" fmla="*/ 882 w 99"/>
                <a:gd name="T39" fmla="*/ 291 h 109"/>
                <a:gd name="T40" fmla="*/ 541 w 99"/>
                <a:gd name="T41" fmla="*/ 0 h 109"/>
                <a:gd name="T42" fmla="*/ 184 w 99"/>
                <a:gd name="T43" fmla="*/ 303 h 109"/>
                <a:gd name="T44" fmla="*/ 357 w 99"/>
                <a:gd name="T45" fmla="*/ 611 h 109"/>
                <a:gd name="T46" fmla="*/ 262 w 99"/>
                <a:gd name="T47" fmla="*/ 660 h 109"/>
                <a:gd name="T48" fmla="*/ 0 w 99"/>
                <a:gd name="T49" fmla="*/ 1037 h 109"/>
                <a:gd name="T50" fmla="*/ 463 w 99"/>
                <a:gd name="T51" fmla="*/ 1446 h 109"/>
                <a:gd name="T52" fmla="*/ 910 w 99"/>
                <a:gd name="T53" fmla="*/ 1221 h 109"/>
                <a:gd name="T54" fmla="*/ 1085 w 99"/>
                <a:gd name="T55" fmla="*/ 1418 h 109"/>
                <a:gd name="T56" fmla="*/ 1307 w 99"/>
                <a:gd name="T57" fmla="*/ 1418 h 109"/>
                <a:gd name="T58" fmla="*/ 1045 w 99"/>
                <a:gd name="T59" fmla="*/ 1098 h 10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99" h="109">
                  <a:moveTo>
                    <a:pt x="28" y="21"/>
                  </a:moveTo>
                  <a:cubicBezTo>
                    <a:pt x="28" y="15"/>
                    <a:pt x="33" y="10"/>
                    <a:pt x="40" y="10"/>
                  </a:cubicBezTo>
                  <a:cubicBezTo>
                    <a:pt x="48" y="10"/>
                    <a:pt x="54" y="14"/>
                    <a:pt x="54" y="22"/>
                  </a:cubicBezTo>
                  <a:cubicBezTo>
                    <a:pt x="54" y="29"/>
                    <a:pt x="46" y="33"/>
                    <a:pt x="40" y="38"/>
                  </a:cubicBezTo>
                  <a:cubicBezTo>
                    <a:pt x="38" y="39"/>
                    <a:pt x="38" y="39"/>
                    <a:pt x="38" y="39"/>
                  </a:cubicBezTo>
                  <a:cubicBezTo>
                    <a:pt x="34" y="34"/>
                    <a:pt x="34" y="34"/>
                    <a:pt x="34" y="34"/>
                  </a:cubicBezTo>
                  <a:cubicBezTo>
                    <a:pt x="31" y="30"/>
                    <a:pt x="28" y="27"/>
                    <a:pt x="28" y="21"/>
                  </a:cubicBezTo>
                  <a:moveTo>
                    <a:pt x="79" y="83"/>
                  </a:moveTo>
                  <a:cubicBezTo>
                    <a:pt x="93" y="69"/>
                    <a:pt x="93" y="69"/>
                    <a:pt x="93" y="69"/>
                  </a:cubicBezTo>
                  <a:cubicBezTo>
                    <a:pt x="84" y="60"/>
                    <a:pt x="84" y="60"/>
                    <a:pt x="84" y="60"/>
                  </a:cubicBezTo>
                  <a:cubicBezTo>
                    <a:pt x="59" y="85"/>
                    <a:pt x="59" y="85"/>
                    <a:pt x="59" y="85"/>
                  </a:cubicBezTo>
                  <a:cubicBezTo>
                    <a:pt x="59" y="85"/>
                    <a:pt x="59" y="85"/>
                    <a:pt x="59" y="85"/>
                  </a:cubicBezTo>
                  <a:cubicBezTo>
                    <a:pt x="52" y="91"/>
                    <a:pt x="44" y="97"/>
                    <a:pt x="34" y="97"/>
                  </a:cubicBezTo>
                  <a:cubicBezTo>
                    <a:pt x="23" y="97"/>
                    <a:pt x="13" y="88"/>
                    <a:pt x="13" y="78"/>
                  </a:cubicBezTo>
                  <a:cubicBezTo>
                    <a:pt x="13" y="68"/>
                    <a:pt x="26" y="61"/>
                    <a:pt x="34" y="56"/>
                  </a:cubicBezTo>
                  <a:cubicBezTo>
                    <a:pt x="35" y="55"/>
                    <a:pt x="35" y="55"/>
                    <a:pt x="35" y="55"/>
                  </a:cubicBezTo>
                  <a:cubicBezTo>
                    <a:pt x="53" y="75"/>
                    <a:pt x="53" y="75"/>
                    <a:pt x="53" y="75"/>
                  </a:cubicBezTo>
                  <a:cubicBezTo>
                    <a:pt x="63" y="66"/>
                    <a:pt x="63" y="66"/>
                    <a:pt x="63" y="66"/>
                  </a:cubicBezTo>
                  <a:cubicBezTo>
                    <a:pt x="46" y="48"/>
                    <a:pt x="46" y="48"/>
                    <a:pt x="46" y="48"/>
                  </a:cubicBezTo>
                  <a:cubicBezTo>
                    <a:pt x="56" y="41"/>
                    <a:pt x="67" y="33"/>
                    <a:pt x="67" y="22"/>
                  </a:cubicBezTo>
                  <a:cubicBezTo>
                    <a:pt x="67" y="8"/>
                    <a:pt x="55" y="0"/>
                    <a:pt x="41" y="0"/>
                  </a:cubicBezTo>
                  <a:cubicBezTo>
                    <a:pt x="26" y="0"/>
                    <a:pt x="14" y="8"/>
                    <a:pt x="14" y="23"/>
                  </a:cubicBezTo>
                  <a:cubicBezTo>
                    <a:pt x="14" y="32"/>
                    <a:pt x="20" y="39"/>
                    <a:pt x="27" y="46"/>
                  </a:cubicBezTo>
                  <a:cubicBezTo>
                    <a:pt x="20" y="50"/>
                    <a:pt x="20" y="50"/>
                    <a:pt x="20" y="50"/>
                  </a:cubicBezTo>
                  <a:cubicBezTo>
                    <a:pt x="9" y="58"/>
                    <a:pt x="0" y="65"/>
                    <a:pt x="0" y="78"/>
                  </a:cubicBezTo>
                  <a:cubicBezTo>
                    <a:pt x="0" y="96"/>
                    <a:pt x="16" y="109"/>
                    <a:pt x="35" y="109"/>
                  </a:cubicBezTo>
                  <a:cubicBezTo>
                    <a:pt x="48" y="109"/>
                    <a:pt x="60" y="102"/>
                    <a:pt x="69" y="92"/>
                  </a:cubicBezTo>
                  <a:cubicBezTo>
                    <a:pt x="82" y="107"/>
                    <a:pt x="82" y="107"/>
                    <a:pt x="82" y="107"/>
                  </a:cubicBezTo>
                  <a:cubicBezTo>
                    <a:pt x="99" y="107"/>
                    <a:pt x="99" y="107"/>
                    <a:pt x="99" y="107"/>
                  </a:cubicBezTo>
                  <a:lnTo>
                    <a:pt x="79"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8" name="Freeform 9"/>
            <p:cNvSpPr>
              <a:spLocks/>
            </p:cNvSpPr>
            <p:nvPr userDrawn="1"/>
          </p:nvSpPr>
          <p:spPr bwMode="auto">
            <a:xfrm>
              <a:off x="2219" y="203"/>
              <a:ext cx="115" cy="248"/>
            </a:xfrm>
            <a:custGeom>
              <a:avLst/>
              <a:gdLst>
                <a:gd name="T0" fmla="*/ 33 w 115"/>
                <a:gd name="T1" fmla="*/ 0 h 248"/>
                <a:gd name="T2" fmla="*/ 0 w 115"/>
                <a:gd name="T3" fmla="*/ 0 h 248"/>
                <a:gd name="T4" fmla="*/ 0 w 115"/>
                <a:gd name="T5" fmla="*/ 248 h 248"/>
                <a:gd name="T6" fmla="*/ 115 w 115"/>
                <a:gd name="T7" fmla="*/ 248 h 248"/>
                <a:gd name="T8" fmla="*/ 115 w 115"/>
                <a:gd name="T9" fmla="*/ 220 h 248"/>
                <a:gd name="T10" fmla="*/ 33 w 115"/>
                <a:gd name="T11" fmla="*/ 220 h 248"/>
                <a:gd name="T12" fmla="*/ 33 w 115"/>
                <a:gd name="T13" fmla="*/ 0 h 2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5" h="248">
                  <a:moveTo>
                    <a:pt x="33" y="0"/>
                  </a:moveTo>
                  <a:lnTo>
                    <a:pt x="0" y="0"/>
                  </a:lnTo>
                  <a:lnTo>
                    <a:pt x="0" y="248"/>
                  </a:lnTo>
                  <a:lnTo>
                    <a:pt x="115" y="248"/>
                  </a:lnTo>
                  <a:lnTo>
                    <a:pt x="115" y="220"/>
                  </a:lnTo>
                  <a:lnTo>
                    <a:pt x="33" y="220"/>
                  </a:lnTo>
                  <a:lnTo>
                    <a:pt x="3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9" name="Freeform 10"/>
            <p:cNvSpPr>
              <a:spLocks/>
            </p:cNvSpPr>
            <p:nvPr userDrawn="1"/>
          </p:nvSpPr>
          <p:spPr bwMode="auto">
            <a:xfrm>
              <a:off x="2441" y="196"/>
              <a:ext cx="264" cy="258"/>
            </a:xfrm>
            <a:custGeom>
              <a:avLst/>
              <a:gdLst>
                <a:gd name="T0" fmla="*/ 877 w 112"/>
                <a:gd name="T1" fmla="*/ 717 h 109"/>
                <a:gd name="T2" fmla="*/ 877 w 112"/>
                <a:gd name="T3" fmla="*/ 873 h 109"/>
                <a:gd name="T4" fmla="*/ 1256 w 112"/>
                <a:gd name="T5" fmla="*/ 873 h 109"/>
                <a:gd name="T6" fmla="*/ 773 w 112"/>
                <a:gd name="T7" fmla="*/ 1288 h 109"/>
                <a:gd name="T8" fmla="*/ 184 w 112"/>
                <a:gd name="T9" fmla="*/ 729 h 109"/>
                <a:gd name="T10" fmla="*/ 783 w 112"/>
                <a:gd name="T11" fmla="*/ 156 h 109"/>
                <a:gd name="T12" fmla="*/ 1256 w 112"/>
                <a:gd name="T13" fmla="*/ 386 h 109"/>
                <a:gd name="T14" fmla="*/ 1388 w 112"/>
                <a:gd name="T15" fmla="*/ 279 h 109"/>
                <a:gd name="T16" fmla="*/ 773 w 112"/>
                <a:gd name="T17" fmla="*/ 0 h 109"/>
                <a:gd name="T18" fmla="*/ 0 w 112"/>
                <a:gd name="T19" fmla="*/ 729 h 109"/>
                <a:gd name="T20" fmla="*/ 761 w 112"/>
                <a:gd name="T21" fmla="*/ 1446 h 109"/>
                <a:gd name="T22" fmla="*/ 1466 w 112"/>
                <a:gd name="T23" fmla="*/ 783 h 109"/>
                <a:gd name="T24" fmla="*/ 1466 w 112"/>
                <a:gd name="T25" fmla="*/ 717 h 109"/>
                <a:gd name="T26" fmla="*/ 877 w 112"/>
                <a:gd name="T27" fmla="*/ 717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2" h="109">
                  <a:moveTo>
                    <a:pt x="67" y="54"/>
                  </a:moveTo>
                  <a:cubicBezTo>
                    <a:pt x="67" y="66"/>
                    <a:pt x="67" y="66"/>
                    <a:pt x="67" y="66"/>
                  </a:cubicBezTo>
                  <a:cubicBezTo>
                    <a:pt x="96" y="66"/>
                    <a:pt x="96" y="66"/>
                    <a:pt x="96" y="66"/>
                  </a:cubicBezTo>
                  <a:cubicBezTo>
                    <a:pt x="96" y="83"/>
                    <a:pt x="77" y="97"/>
                    <a:pt x="59" y="97"/>
                  </a:cubicBezTo>
                  <a:cubicBezTo>
                    <a:pt x="34" y="97"/>
                    <a:pt x="14" y="77"/>
                    <a:pt x="14" y="55"/>
                  </a:cubicBezTo>
                  <a:cubicBezTo>
                    <a:pt x="14" y="31"/>
                    <a:pt x="34" y="12"/>
                    <a:pt x="60" y="12"/>
                  </a:cubicBezTo>
                  <a:cubicBezTo>
                    <a:pt x="74" y="12"/>
                    <a:pt x="88" y="19"/>
                    <a:pt x="96" y="29"/>
                  </a:cubicBezTo>
                  <a:cubicBezTo>
                    <a:pt x="106" y="21"/>
                    <a:pt x="106" y="21"/>
                    <a:pt x="106" y="21"/>
                  </a:cubicBezTo>
                  <a:cubicBezTo>
                    <a:pt x="95" y="8"/>
                    <a:pt x="77" y="0"/>
                    <a:pt x="59" y="0"/>
                  </a:cubicBezTo>
                  <a:cubicBezTo>
                    <a:pt x="26" y="0"/>
                    <a:pt x="0" y="25"/>
                    <a:pt x="0" y="55"/>
                  </a:cubicBezTo>
                  <a:cubicBezTo>
                    <a:pt x="0" y="84"/>
                    <a:pt x="26" y="109"/>
                    <a:pt x="58" y="109"/>
                  </a:cubicBezTo>
                  <a:cubicBezTo>
                    <a:pt x="90" y="109"/>
                    <a:pt x="112" y="87"/>
                    <a:pt x="112" y="59"/>
                  </a:cubicBezTo>
                  <a:cubicBezTo>
                    <a:pt x="112" y="54"/>
                    <a:pt x="112" y="54"/>
                    <a:pt x="112" y="54"/>
                  </a:cubicBezTo>
                  <a:lnTo>
                    <a:pt x="67" y="5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0" name="Freeform 11"/>
            <p:cNvSpPr>
              <a:spLocks/>
            </p:cNvSpPr>
            <p:nvPr userDrawn="1"/>
          </p:nvSpPr>
          <p:spPr bwMode="auto">
            <a:xfrm>
              <a:off x="2715" y="191"/>
              <a:ext cx="262" cy="258"/>
            </a:xfrm>
            <a:custGeom>
              <a:avLst/>
              <a:gdLst>
                <a:gd name="T0" fmla="*/ 262 w 262"/>
                <a:gd name="T1" fmla="*/ 258 h 258"/>
                <a:gd name="T2" fmla="*/ 127 w 262"/>
                <a:gd name="T3" fmla="*/ 0 h 258"/>
                <a:gd name="T4" fmla="*/ 0 w 262"/>
                <a:gd name="T5" fmla="*/ 258 h 258"/>
                <a:gd name="T6" fmla="*/ 38 w 262"/>
                <a:gd name="T7" fmla="*/ 258 h 258"/>
                <a:gd name="T8" fmla="*/ 132 w 262"/>
                <a:gd name="T9" fmla="*/ 69 h 258"/>
                <a:gd name="T10" fmla="*/ 179 w 262"/>
                <a:gd name="T11" fmla="*/ 168 h 258"/>
                <a:gd name="T12" fmla="*/ 113 w 262"/>
                <a:gd name="T13" fmla="*/ 168 h 258"/>
                <a:gd name="T14" fmla="*/ 101 w 262"/>
                <a:gd name="T15" fmla="*/ 197 h 258"/>
                <a:gd name="T16" fmla="*/ 193 w 262"/>
                <a:gd name="T17" fmla="*/ 197 h 258"/>
                <a:gd name="T18" fmla="*/ 224 w 262"/>
                <a:gd name="T19" fmla="*/ 258 h 258"/>
                <a:gd name="T20" fmla="*/ 262 w 262"/>
                <a:gd name="T21" fmla="*/ 258 h 2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2" h="258">
                  <a:moveTo>
                    <a:pt x="262" y="258"/>
                  </a:moveTo>
                  <a:lnTo>
                    <a:pt x="127" y="0"/>
                  </a:lnTo>
                  <a:lnTo>
                    <a:pt x="0" y="258"/>
                  </a:lnTo>
                  <a:lnTo>
                    <a:pt x="38" y="258"/>
                  </a:lnTo>
                  <a:lnTo>
                    <a:pt x="132" y="69"/>
                  </a:lnTo>
                  <a:lnTo>
                    <a:pt x="179" y="168"/>
                  </a:lnTo>
                  <a:lnTo>
                    <a:pt x="113" y="168"/>
                  </a:lnTo>
                  <a:lnTo>
                    <a:pt x="101" y="197"/>
                  </a:lnTo>
                  <a:lnTo>
                    <a:pt x="193" y="197"/>
                  </a:lnTo>
                  <a:lnTo>
                    <a:pt x="224" y="258"/>
                  </a:lnTo>
                  <a:lnTo>
                    <a:pt x="262" y="2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1" name="Freeform 12"/>
            <p:cNvSpPr>
              <a:spLocks/>
            </p:cNvSpPr>
            <p:nvPr userDrawn="1"/>
          </p:nvSpPr>
          <p:spPr bwMode="auto">
            <a:xfrm>
              <a:off x="2960" y="203"/>
              <a:ext cx="163" cy="246"/>
            </a:xfrm>
            <a:custGeom>
              <a:avLst/>
              <a:gdLst>
                <a:gd name="T0" fmla="*/ 100 w 163"/>
                <a:gd name="T1" fmla="*/ 29 h 246"/>
                <a:gd name="T2" fmla="*/ 163 w 163"/>
                <a:gd name="T3" fmla="*/ 29 h 246"/>
                <a:gd name="T4" fmla="*/ 163 w 163"/>
                <a:gd name="T5" fmla="*/ 0 h 246"/>
                <a:gd name="T6" fmla="*/ 0 w 163"/>
                <a:gd name="T7" fmla="*/ 0 h 246"/>
                <a:gd name="T8" fmla="*/ 0 w 163"/>
                <a:gd name="T9" fmla="*/ 29 h 246"/>
                <a:gd name="T10" fmla="*/ 64 w 163"/>
                <a:gd name="T11" fmla="*/ 29 h 246"/>
                <a:gd name="T12" fmla="*/ 64 w 163"/>
                <a:gd name="T13" fmla="*/ 246 h 246"/>
                <a:gd name="T14" fmla="*/ 100 w 163"/>
                <a:gd name="T15" fmla="*/ 246 h 246"/>
                <a:gd name="T16" fmla="*/ 100 w 163"/>
                <a:gd name="T17" fmla="*/ 29 h 2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3" h="246">
                  <a:moveTo>
                    <a:pt x="100" y="29"/>
                  </a:moveTo>
                  <a:lnTo>
                    <a:pt x="163" y="29"/>
                  </a:lnTo>
                  <a:lnTo>
                    <a:pt x="163" y="0"/>
                  </a:lnTo>
                  <a:lnTo>
                    <a:pt x="0" y="0"/>
                  </a:lnTo>
                  <a:lnTo>
                    <a:pt x="0" y="29"/>
                  </a:lnTo>
                  <a:lnTo>
                    <a:pt x="64" y="29"/>
                  </a:lnTo>
                  <a:lnTo>
                    <a:pt x="64" y="246"/>
                  </a:lnTo>
                  <a:lnTo>
                    <a:pt x="100" y="246"/>
                  </a:lnTo>
                  <a:lnTo>
                    <a:pt x="10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2" name="Freeform 13"/>
            <p:cNvSpPr>
              <a:spLocks/>
            </p:cNvSpPr>
            <p:nvPr userDrawn="1"/>
          </p:nvSpPr>
          <p:spPr bwMode="auto">
            <a:xfrm>
              <a:off x="3171" y="203"/>
              <a:ext cx="144" cy="246"/>
            </a:xfrm>
            <a:custGeom>
              <a:avLst/>
              <a:gdLst>
                <a:gd name="T0" fmla="*/ 0 w 144"/>
                <a:gd name="T1" fmla="*/ 246 h 246"/>
                <a:gd name="T2" fmla="*/ 144 w 144"/>
                <a:gd name="T3" fmla="*/ 246 h 246"/>
                <a:gd name="T4" fmla="*/ 144 w 144"/>
                <a:gd name="T5" fmla="*/ 218 h 246"/>
                <a:gd name="T6" fmla="*/ 33 w 144"/>
                <a:gd name="T7" fmla="*/ 218 h 246"/>
                <a:gd name="T8" fmla="*/ 33 w 144"/>
                <a:gd name="T9" fmla="*/ 137 h 246"/>
                <a:gd name="T10" fmla="*/ 141 w 144"/>
                <a:gd name="T11" fmla="*/ 137 h 246"/>
                <a:gd name="T12" fmla="*/ 141 w 144"/>
                <a:gd name="T13" fmla="*/ 111 h 246"/>
                <a:gd name="T14" fmla="*/ 33 w 144"/>
                <a:gd name="T15" fmla="*/ 111 h 246"/>
                <a:gd name="T16" fmla="*/ 33 w 144"/>
                <a:gd name="T17" fmla="*/ 29 h 246"/>
                <a:gd name="T18" fmla="*/ 144 w 144"/>
                <a:gd name="T19" fmla="*/ 29 h 246"/>
                <a:gd name="T20" fmla="*/ 144 w 144"/>
                <a:gd name="T21" fmla="*/ 0 h 246"/>
                <a:gd name="T22" fmla="*/ 0 w 144"/>
                <a:gd name="T23" fmla="*/ 0 h 246"/>
                <a:gd name="T24" fmla="*/ 0 w 144"/>
                <a:gd name="T25" fmla="*/ 246 h 2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4" h="246">
                  <a:moveTo>
                    <a:pt x="0" y="246"/>
                  </a:moveTo>
                  <a:lnTo>
                    <a:pt x="144" y="246"/>
                  </a:lnTo>
                  <a:lnTo>
                    <a:pt x="144" y="218"/>
                  </a:lnTo>
                  <a:lnTo>
                    <a:pt x="33" y="218"/>
                  </a:lnTo>
                  <a:lnTo>
                    <a:pt x="33" y="137"/>
                  </a:lnTo>
                  <a:lnTo>
                    <a:pt x="141" y="137"/>
                  </a:lnTo>
                  <a:lnTo>
                    <a:pt x="141" y="111"/>
                  </a:lnTo>
                  <a:lnTo>
                    <a:pt x="33" y="111"/>
                  </a:lnTo>
                  <a:lnTo>
                    <a:pt x="33" y="29"/>
                  </a:lnTo>
                  <a:lnTo>
                    <a:pt x="144" y="29"/>
                  </a:lnTo>
                  <a:lnTo>
                    <a:pt x="144" y="0"/>
                  </a:lnTo>
                  <a:lnTo>
                    <a:pt x="0" y="0"/>
                  </a:lnTo>
                  <a:lnTo>
                    <a:pt x="0" y="2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3" name="Freeform 14"/>
            <p:cNvSpPr>
              <a:spLocks/>
            </p:cNvSpPr>
            <p:nvPr userDrawn="1"/>
          </p:nvSpPr>
          <p:spPr bwMode="auto">
            <a:xfrm>
              <a:off x="3360" y="196"/>
              <a:ext cx="170" cy="258"/>
            </a:xfrm>
            <a:custGeom>
              <a:avLst/>
              <a:gdLst>
                <a:gd name="T0" fmla="*/ 897 w 72"/>
                <a:gd name="T1" fmla="*/ 213 h 109"/>
                <a:gd name="T2" fmla="*/ 512 w 72"/>
                <a:gd name="T3" fmla="*/ 0 h 109"/>
                <a:gd name="T4" fmla="*/ 66 w 72"/>
                <a:gd name="T5" fmla="*/ 357 h 109"/>
                <a:gd name="T6" fmla="*/ 397 w 72"/>
                <a:gd name="T7" fmla="*/ 717 h 109"/>
                <a:gd name="T8" fmla="*/ 503 w 72"/>
                <a:gd name="T9" fmla="*/ 757 h 109"/>
                <a:gd name="T10" fmla="*/ 763 w 72"/>
                <a:gd name="T11" fmla="*/ 1020 h 109"/>
                <a:gd name="T12" fmla="*/ 475 w 72"/>
                <a:gd name="T13" fmla="*/ 1288 h 109"/>
                <a:gd name="T14" fmla="*/ 184 w 72"/>
                <a:gd name="T15" fmla="*/ 1020 h 109"/>
                <a:gd name="T16" fmla="*/ 0 w 72"/>
                <a:gd name="T17" fmla="*/ 1058 h 109"/>
                <a:gd name="T18" fmla="*/ 463 w 72"/>
                <a:gd name="T19" fmla="*/ 1446 h 109"/>
                <a:gd name="T20" fmla="*/ 947 w 72"/>
                <a:gd name="T21" fmla="*/ 1020 h 109"/>
                <a:gd name="T22" fmla="*/ 569 w 72"/>
                <a:gd name="T23" fmla="*/ 599 h 109"/>
                <a:gd name="T24" fmla="*/ 463 w 72"/>
                <a:gd name="T25" fmla="*/ 554 h 109"/>
                <a:gd name="T26" fmla="*/ 250 w 72"/>
                <a:gd name="T27" fmla="*/ 357 h 109"/>
                <a:gd name="T28" fmla="*/ 503 w 72"/>
                <a:gd name="T29" fmla="*/ 173 h 109"/>
                <a:gd name="T30" fmla="*/ 753 w 72"/>
                <a:gd name="T31" fmla="*/ 291 h 109"/>
                <a:gd name="T32" fmla="*/ 897 w 72"/>
                <a:gd name="T33" fmla="*/ 213 h 1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 h="109">
                  <a:moveTo>
                    <a:pt x="68" y="16"/>
                  </a:moveTo>
                  <a:cubicBezTo>
                    <a:pt x="62" y="6"/>
                    <a:pt x="51" y="0"/>
                    <a:pt x="39" y="0"/>
                  </a:cubicBezTo>
                  <a:cubicBezTo>
                    <a:pt x="21" y="0"/>
                    <a:pt x="5" y="11"/>
                    <a:pt x="5" y="27"/>
                  </a:cubicBezTo>
                  <a:cubicBezTo>
                    <a:pt x="5" y="42"/>
                    <a:pt x="17" y="49"/>
                    <a:pt x="30" y="54"/>
                  </a:cubicBezTo>
                  <a:cubicBezTo>
                    <a:pt x="38" y="57"/>
                    <a:pt x="38" y="57"/>
                    <a:pt x="38" y="57"/>
                  </a:cubicBezTo>
                  <a:cubicBezTo>
                    <a:pt x="48" y="61"/>
                    <a:pt x="58" y="66"/>
                    <a:pt x="58" y="77"/>
                  </a:cubicBezTo>
                  <a:cubicBezTo>
                    <a:pt x="58" y="88"/>
                    <a:pt x="49" y="97"/>
                    <a:pt x="36" y="97"/>
                  </a:cubicBezTo>
                  <a:cubicBezTo>
                    <a:pt x="24" y="97"/>
                    <a:pt x="14" y="89"/>
                    <a:pt x="14" y="77"/>
                  </a:cubicBezTo>
                  <a:cubicBezTo>
                    <a:pt x="0" y="80"/>
                    <a:pt x="0" y="80"/>
                    <a:pt x="0" y="80"/>
                  </a:cubicBezTo>
                  <a:cubicBezTo>
                    <a:pt x="2" y="97"/>
                    <a:pt x="17" y="109"/>
                    <a:pt x="35" y="109"/>
                  </a:cubicBezTo>
                  <a:cubicBezTo>
                    <a:pt x="56" y="109"/>
                    <a:pt x="72" y="96"/>
                    <a:pt x="72" y="77"/>
                  </a:cubicBezTo>
                  <a:cubicBezTo>
                    <a:pt x="72" y="59"/>
                    <a:pt x="60" y="51"/>
                    <a:pt x="43" y="45"/>
                  </a:cubicBezTo>
                  <a:cubicBezTo>
                    <a:pt x="35" y="42"/>
                    <a:pt x="35" y="42"/>
                    <a:pt x="35" y="42"/>
                  </a:cubicBezTo>
                  <a:cubicBezTo>
                    <a:pt x="28" y="40"/>
                    <a:pt x="19" y="36"/>
                    <a:pt x="19" y="27"/>
                  </a:cubicBezTo>
                  <a:cubicBezTo>
                    <a:pt x="19" y="18"/>
                    <a:pt x="29" y="13"/>
                    <a:pt x="38" y="13"/>
                  </a:cubicBezTo>
                  <a:cubicBezTo>
                    <a:pt x="47" y="13"/>
                    <a:pt x="53" y="16"/>
                    <a:pt x="57" y="22"/>
                  </a:cubicBezTo>
                  <a:lnTo>
                    <a:pt x="6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grpSp>
    </p:spTree>
    <p:extLst>
      <p:ext uri="{BB962C8B-B14F-4D97-AF65-F5344CB8AC3E}">
        <p14:creationId xmlns:p14="http://schemas.microsoft.com/office/powerpoint/2010/main" val="2115315221"/>
      </p:ext>
    </p:extLst>
  </p:cSld>
  <p:clrMapOvr>
    <a:masterClrMapping/>
  </p:clrMapOvr>
</p:sldLayout>
</file>

<file path=ppt/slideLayouts/slideLayout14.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blank" preserve="1">
  <p:cSld name="End Slide">
    <p:bg>
      <p:bgPr>
        <a:solidFill>
          <a:schemeClr val="tx2"/>
        </a:solidFill>
        <a:effectLst/>
      </p:bgPr>
    </p:bg>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0" y="0"/>
            <a:ext cx="9144000" cy="6858000"/>
          </a:xfrm>
          <a:prstGeom prst="rect">
            <a:avLst/>
          </a:prstGeom>
          <a:solidFill>
            <a:schemeClr val="accent1"/>
          </a:solidFill>
          <a:ln>
            <a:noFill/>
          </a:ln>
          <a:effectLst/>
        </p:spPr>
        <p:txBody>
          <a:bodyPr wrap="none" anchor="ctr"/>
          <a:lstStyle>
            <a:lvl1pPr>
              <a:defRPr sz="1400">
                <a:solidFill>
                  <a:schemeClr val="tx1"/>
                </a:solidFill>
                <a:latin typeface="Arial" charset="0"/>
                <a:ea typeface="Osaka" pitchFamily="1" charset="-128"/>
              </a:defRPr>
            </a:lvl1pPr>
            <a:lvl2pPr marL="742950" indent="-285750">
              <a:defRPr sz="1400">
                <a:solidFill>
                  <a:schemeClr val="tx1"/>
                </a:solidFill>
                <a:latin typeface="Arial" charset="0"/>
                <a:ea typeface="Osaka" pitchFamily="1" charset="-128"/>
              </a:defRPr>
            </a:lvl2pPr>
            <a:lvl3pPr marL="1143000" indent="-228600">
              <a:defRPr sz="1400">
                <a:solidFill>
                  <a:schemeClr val="tx1"/>
                </a:solidFill>
                <a:latin typeface="Arial" charset="0"/>
                <a:ea typeface="Osaka" pitchFamily="1" charset="-128"/>
              </a:defRPr>
            </a:lvl3pPr>
            <a:lvl4pPr marL="1600200" indent="-228600">
              <a:defRPr sz="1400">
                <a:solidFill>
                  <a:schemeClr val="tx1"/>
                </a:solidFill>
                <a:latin typeface="Arial" charset="0"/>
                <a:ea typeface="Osaka" pitchFamily="1" charset="-128"/>
              </a:defRPr>
            </a:lvl4pPr>
            <a:lvl5pPr marL="2057400" indent="-228600">
              <a:defRPr sz="1400">
                <a:solidFill>
                  <a:schemeClr val="tx1"/>
                </a:solidFill>
                <a:latin typeface="Arial" charset="0"/>
                <a:ea typeface="Osaka" pitchFamily="1" charset="-128"/>
              </a:defRPr>
            </a:lvl5pPr>
            <a:lvl6pPr marL="2514600" indent="-228600" algn="ctr" eaLnBrk="0" fontAlgn="base" hangingPunct="0">
              <a:spcBef>
                <a:spcPct val="0"/>
              </a:spcBef>
              <a:spcAft>
                <a:spcPct val="0"/>
              </a:spcAft>
              <a:defRPr sz="1400">
                <a:solidFill>
                  <a:schemeClr val="tx1"/>
                </a:solidFill>
                <a:latin typeface="Arial" charset="0"/>
                <a:ea typeface="Osaka" pitchFamily="1" charset="-128"/>
              </a:defRPr>
            </a:lvl6pPr>
            <a:lvl7pPr marL="2971800" indent="-228600" algn="ctr" eaLnBrk="0" fontAlgn="base" hangingPunct="0">
              <a:spcBef>
                <a:spcPct val="0"/>
              </a:spcBef>
              <a:spcAft>
                <a:spcPct val="0"/>
              </a:spcAft>
              <a:defRPr sz="1400">
                <a:solidFill>
                  <a:schemeClr val="tx1"/>
                </a:solidFill>
                <a:latin typeface="Arial" charset="0"/>
                <a:ea typeface="Osaka" pitchFamily="1" charset="-128"/>
              </a:defRPr>
            </a:lvl7pPr>
            <a:lvl8pPr marL="3429000" indent="-228600" algn="ctr" eaLnBrk="0" fontAlgn="base" hangingPunct="0">
              <a:spcBef>
                <a:spcPct val="0"/>
              </a:spcBef>
              <a:spcAft>
                <a:spcPct val="0"/>
              </a:spcAft>
              <a:defRPr sz="1400">
                <a:solidFill>
                  <a:schemeClr val="tx1"/>
                </a:solidFill>
                <a:latin typeface="Arial" charset="0"/>
                <a:ea typeface="Osaka" pitchFamily="1" charset="-128"/>
              </a:defRPr>
            </a:lvl8pPr>
            <a:lvl9pPr marL="3886200" indent="-228600" algn="ctr" eaLnBrk="0" fontAlgn="base" hangingPunct="0">
              <a:spcBef>
                <a:spcPct val="0"/>
              </a:spcBef>
              <a:spcAft>
                <a:spcPct val="0"/>
              </a:spcAft>
              <a:defRPr sz="1400">
                <a:solidFill>
                  <a:schemeClr val="tx1"/>
                </a:solidFill>
                <a:latin typeface="Arial" charset="0"/>
                <a:ea typeface="Osaka" pitchFamily="1" charset="-128"/>
              </a:defRPr>
            </a:lvl9pPr>
          </a:lstStyle>
          <a:p>
            <a:pPr algn="ctr" eaLnBrk="0" hangingPunct="0">
              <a:defRPr/>
            </a:pPr>
            <a:endParaRPr lang="en-US" altLang="en-US" sz="1400" dirty="0">
              <a:cs typeface="+mn-cs"/>
            </a:endParaRPr>
          </a:p>
        </p:txBody>
      </p:sp>
      <p:pic>
        <p:nvPicPr>
          <p:cNvPr id="3" name="Picture 1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82751" y="2998790"/>
            <a:ext cx="57785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0391294"/>
      </p:ext>
    </p:extLst>
  </p:cSld>
  <p:clrMapOvr>
    <a:masterClrMapping/>
  </p:clrMapOvr>
</p:sldLayout>
</file>

<file path=ppt/slideLayouts/slideLayout15.xml><?xml version="1.0" encoding="utf-8"?>
<p:sldLayout xmlns:p14="http://schemas.microsoft.com/office/powerpoint/2010/main"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95300" y="703838"/>
            <a:ext cx="8153400" cy="555050"/>
          </a:xfrm>
          <a:prstGeom prst="rect">
            <a:avLst/>
          </a:prstGeom>
        </p:spPr>
        <p:txBody>
          <a:bodyPr/>
          <a:lstStyle>
            <a:lvl1pPr>
              <a:defRPr sz="3000">
                <a:solidFill>
                  <a:schemeClr val="accent1"/>
                </a:solidFill>
              </a:defRPr>
            </a:lvl1pPr>
          </a:lstStyle>
          <a:p>
            <a:r>
              <a:rPr lang="en-US"/>
              <a:t>Click to Edit Title</a:t>
            </a:r>
          </a:p>
        </p:txBody>
      </p:sp>
      <p:sp>
        <p:nvSpPr>
          <p:cNvPr id="4" name="Rectangle 31"/>
          <p:cNvSpPr>
            <a:spLocks noGrp="1" noChangeArrowheads="1"/>
          </p:cNvSpPr>
          <p:nvPr>
            <p:ph type="ftr" sz="quarter" idx="14"/>
          </p:nvPr>
        </p:nvSpPr>
        <p:spPr>
          <a:ln/>
        </p:spPr>
        <p:txBody>
          <a:bodyPr/>
          <a:lstStyle>
            <a:lvl1pPr>
              <a:defRPr/>
            </a:lvl1pPr>
          </a:lstStyle>
          <a:p>
            <a:pPr>
              <a:defRPr/>
            </a:pPr>
            <a:r>
              <a:rPr lang="en-US" altLang="en-US" dirty="0"/>
              <a:t>klgates.com</a:t>
            </a:r>
          </a:p>
        </p:txBody>
      </p:sp>
      <p:sp>
        <p:nvSpPr>
          <p:cNvPr id="5" name="Rectangle 34"/>
          <p:cNvSpPr>
            <a:spLocks noGrp="1" noChangeArrowheads="1"/>
          </p:cNvSpPr>
          <p:nvPr>
            <p:ph type="dt" sz="half" idx="15"/>
          </p:nvPr>
        </p:nvSpPr>
        <p:spPr>
          <a:ln/>
        </p:spPr>
        <p:txBody>
          <a:bodyPr/>
          <a:lstStyle>
            <a:lvl1pPr>
              <a:defRPr/>
            </a:lvl1pPr>
          </a:lstStyle>
          <a:p>
            <a:pPr>
              <a:defRPr/>
            </a:pPr>
            <a:r>
              <a:rPr lang="en-US" altLang="en-US" dirty="0"/>
              <a:t>2024</a:t>
            </a:r>
          </a:p>
        </p:txBody>
      </p:sp>
      <p:sp>
        <p:nvSpPr>
          <p:cNvPr id="6" name="Rectangle 35"/>
          <p:cNvSpPr>
            <a:spLocks noGrp="1" noChangeArrowheads="1"/>
          </p:cNvSpPr>
          <p:nvPr>
            <p:ph type="sldNum" sz="quarter" idx="16"/>
          </p:nvPr>
        </p:nvSpPr>
        <p:spPr>
          <a:ln/>
        </p:spPr>
        <p:txBody>
          <a:bodyPr/>
          <a:lstStyle>
            <a:lvl1pPr>
              <a:defRPr/>
            </a:lvl1pPr>
          </a:lstStyle>
          <a:p>
            <a:pPr>
              <a:defRPr/>
            </a:pPr>
            <a:fld id="{F6C52ABF-3520-460E-8D10-D8087401F00B}" type="slidenum">
              <a:rPr lang="en-US" altLang="en-US"/>
              <a:pPr>
                <a:defRPr/>
              </a:pPr>
              <a:t>‹#›</a:t>
            </a:fld>
            <a:endParaRPr lang="en-US" altLang="en-US" dirty="0"/>
          </a:p>
        </p:txBody>
      </p:sp>
      <p:sp>
        <p:nvSpPr>
          <p:cNvPr id="3" name="Text Placeholder 2"/>
          <p:cNvSpPr>
            <a:spLocks noGrp="1"/>
          </p:cNvSpPr>
          <p:nvPr>
            <p:ph type="body" sz="quarter" idx="17"/>
          </p:nvPr>
        </p:nvSpPr>
        <p:spPr>
          <a:xfrm>
            <a:off x="477564" y="1626036"/>
            <a:ext cx="8153400" cy="4717616"/>
          </a:xfrm>
        </p:spPr>
        <p:txBody>
          <a:bodyPr/>
          <a:lstStyle>
            <a:lvl1pPr marL="0" indent="0">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434562682"/>
      </p:ext>
    </p:extLst>
  </p:cSld>
  <p:clrMapOvr>
    <a:masterClrMapping/>
  </p:clrMapOvr>
</p:sldLayout>
</file>

<file path=ppt/slideLayouts/slideLayout16.xml><?xml version="1.0" encoding="utf-8"?>
<p:sldLayout xmlns:p14="http://schemas.microsoft.com/office/powerpoint/2010/main" xmlns:a="http://schemas.openxmlformats.org/drawingml/2006/main" xmlns:r="http://schemas.openxmlformats.org/officeDocument/2006/relationships" xmlns:p="http://schemas.openxmlformats.org/presentationml/2006/main"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914400"/>
            <a:ext cx="5111750" cy="5211763"/>
          </a:xfrm>
        </p:spPr>
        <p:txBody>
          <a:bodyPr/>
          <a:lstStyle>
            <a:lvl1pPr>
              <a:defRPr sz="2800">
                <a:solidFill>
                  <a:srgbClr val="51626F"/>
                </a:solidFill>
                <a:latin typeface="Arial" pitchFamily="34" charset="0"/>
                <a:cs typeface="Arial" pitchFamily="34" charset="0"/>
              </a:defRPr>
            </a:lvl1pPr>
            <a:lvl2pPr>
              <a:defRPr sz="2400">
                <a:solidFill>
                  <a:srgbClr val="51626F"/>
                </a:solidFill>
                <a:latin typeface="Arial" pitchFamily="34" charset="0"/>
                <a:cs typeface="Arial" pitchFamily="34" charset="0"/>
              </a:defRPr>
            </a:lvl2pPr>
            <a:lvl3pPr>
              <a:defRPr sz="2000">
                <a:solidFill>
                  <a:srgbClr val="51626F"/>
                </a:solidFill>
                <a:latin typeface="Arial" pitchFamily="34" charset="0"/>
                <a:cs typeface="Arial" pitchFamily="34" charset="0"/>
              </a:defRPr>
            </a:lvl3pPr>
            <a:lvl4pPr>
              <a:defRPr sz="1800">
                <a:solidFill>
                  <a:srgbClr val="51626F"/>
                </a:solidFill>
                <a:latin typeface="Arial" pitchFamily="34" charset="0"/>
                <a:cs typeface="Arial" pitchFamily="34" charset="0"/>
              </a:defRPr>
            </a:lvl4pPr>
            <a:lvl5pPr marL="2057400" indent="-228600">
              <a:buClr>
                <a:srgbClr val="51626F"/>
              </a:buClr>
              <a:buFont typeface="Wingdings" pitchFamily="2" charset="2"/>
              <a:buChar char="§"/>
              <a:defRPr sz="1800">
                <a:solidFill>
                  <a:srgbClr val="51626F"/>
                </a:solidFill>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057400"/>
            <a:ext cx="3008313" cy="40687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83819950"/>
      </p:ext>
    </p:extLst>
  </p:cSld>
  <p:clrMapOvr>
    <a:masterClrMapping/>
  </p:clrMapOvr>
</p:sldLayout>
</file>

<file path=ppt/slideLayouts/slideLayout2.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reserve="1" userDrawn="1">
  <p:cSld name="Custom Title Slide">
    <p:spTree>
      <p:nvGrpSpPr>
        <p:cNvPr id="1" name=""/>
        <p:cNvGrpSpPr/>
        <p:nvPr/>
      </p:nvGrpSpPr>
      <p:grpSpPr>
        <a:xfrm>
          <a:off x="0" y="0"/>
          <a:ext cx="0" cy="0"/>
          <a:chOff x="0" y="0"/>
          <a:chExt cx="0" cy="0"/>
        </a:xfrm>
      </p:grpSpPr>
      <p:sp>
        <p:nvSpPr>
          <p:cNvPr id="6" name="Rectangle 5"/>
          <p:cNvSpPr>
            <a:spLocks noChangeArrowheads="1"/>
          </p:cNvSpPr>
          <p:nvPr/>
        </p:nvSpPr>
        <p:spPr bwMode="auto">
          <a:xfrm>
            <a:off x="533400" y="3513140"/>
            <a:ext cx="25908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400">
                <a:solidFill>
                  <a:schemeClr val="tx1"/>
                </a:solidFill>
                <a:latin typeface="Arial" charset="0"/>
                <a:ea typeface="Osaka" pitchFamily="1" charset="-128"/>
              </a:defRPr>
            </a:lvl1pPr>
            <a:lvl2pPr marL="742950" indent="-285750">
              <a:defRPr sz="1400">
                <a:solidFill>
                  <a:schemeClr val="tx1"/>
                </a:solidFill>
                <a:latin typeface="Arial" charset="0"/>
                <a:ea typeface="Osaka" pitchFamily="1" charset="-128"/>
              </a:defRPr>
            </a:lvl2pPr>
            <a:lvl3pPr marL="1143000" indent="-228600">
              <a:defRPr sz="1400">
                <a:solidFill>
                  <a:schemeClr val="tx1"/>
                </a:solidFill>
                <a:latin typeface="Arial" charset="0"/>
                <a:ea typeface="Osaka" pitchFamily="1" charset="-128"/>
              </a:defRPr>
            </a:lvl3pPr>
            <a:lvl4pPr marL="1600200" indent="-228600">
              <a:defRPr sz="1400">
                <a:solidFill>
                  <a:schemeClr val="tx1"/>
                </a:solidFill>
                <a:latin typeface="Arial" charset="0"/>
                <a:ea typeface="Osaka" pitchFamily="1" charset="-128"/>
              </a:defRPr>
            </a:lvl4pPr>
            <a:lvl5pPr marL="2057400" indent="-228600">
              <a:defRPr sz="1400">
                <a:solidFill>
                  <a:schemeClr val="tx1"/>
                </a:solidFill>
                <a:latin typeface="Arial" charset="0"/>
                <a:ea typeface="Osaka" pitchFamily="1" charset="-128"/>
              </a:defRPr>
            </a:lvl5pPr>
            <a:lvl6pPr marL="2514600" indent="-228600" algn="ctr" eaLnBrk="0" fontAlgn="base" hangingPunct="0">
              <a:spcBef>
                <a:spcPct val="0"/>
              </a:spcBef>
              <a:spcAft>
                <a:spcPct val="0"/>
              </a:spcAft>
              <a:defRPr sz="1400">
                <a:solidFill>
                  <a:schemeClr val="tx1"/>
                </a:solidFill>
                <a:latin typeface="Arial" charset="0"/>
                <a:ea typeface="Osaka" pitchFamily="1" charset="-128"/>
              </a:defRPr>
            </a:lvl6pPr>
            <a:lvl7pPr marL="2971800" indent="-228600" algn="ctr" eaLnBrk="0" fontAlgn="base" hangingPunct="0">
              <a:spcBef>
                <a:spcPct val="0"/>
              </a:spcBef>
              <a:spcAft>
                <a:spcPct val="0"/>
              </a:spcAft>
              <a:defRPr sz="1400">
                <a:solidFill>
                  <a:schemeClr val="tx1"/>
                </a:solidFill>
                <a:latin typeface="Arial" charset="0"/>
                <a:ea typeface="Osaka" pitchFamily="1" charset="-128"/>
              </a:defRPr>
            </a:lvl7pPr>
            <a:lvl8pPr marL="3429000" indent="-228600" algn="ctr" eaLnBrk="0" fontAlgn="base" hangingPunct="0">
              <a:spcBef>
                <a:spcPct val="0"/>
              </a:spcBef>
              <a:spcAft>
                <a:spcPct val="0"/>
              </a:spcAft>
              <a:defRPr sz="1400">
                <a:solidFill>
                  <a:schemeClr val="tx1"/>
                </a:solidFill>
                <a:latin typeface="Arial" charset="0"/>
                <a:ea typeface="Osaka" pitchFamily="1" charset="-128"/>
              </a:defRPr>
            </a:lvl8pPr>
            <a:lvl9pPr marL="3886200" indent="-228600" algn="ctr" eaLnBrk="0" fontAlgn="base" hangingPunct="0">
              <a:spcBef>
                <a:spcPct val="0"/>
              </a:spcBef>
              <a:spcAft>
                <a:spcPct val="0"/>
              </a:spcAft>
              <a:defRPr sz="1400">
                <a:solidFill>
                  <a:schemeClr val="tx1"/>
                </a:solidFill>
                <a:latin typeface="Arial" charset="0"/>
                <a:ea typeface="Osaka" pitchFamily="1" charset="-128"/>
              </a:defRPr>
            </a:lvl9pPr>
          </a:lstStyle>
          <a:p>
            <a:pPr eaLnBrk="0" hangingPunct="0">
              <a:defRPr/>
            </a:pPr>
            <a:endParaRPr lang="en-US" altLang="en-US" sz="1500" dirty="0">
              <a:solidFill>
                <a:schemeClr val="bg1"/>
              </a:solidFill>
              <a:latin typeface="Helvetica" pitchFamily="34" charset="0"/>
              <a:cs typeface="+mn-cs"/>
            </a:endParaRPr>
          </a:p>
        </p:txBody>
      </p:sp>
      <p:sp>
        <p:nvSpPr>
          <p:cNvPr id="3" name="Picture Placeholder 2"/>
          <p:cNvSpPr>
            <a:spLocks noGrp="1"/>
          </p:cNvSpPr>
          <p:nvPr>
            <p:ph type="pic" sz="quarter" idx="10" hasCustomPrompt="1"/>
          </p:nvPr>
        </p:nvSpPr>
        <p:spPr>
          <a:xfrm>
            <a:off x="0" y="838200"/>
            <a:ext cx="9144000" cy="2800350"/>
          </a:xfrm>
          <a:prstGeom prst="rect">
            <a:avLst/>
          </a:prstGeom>
        </p:spPr>
        <p:txBody>
          <a:bodyPr anchor="ctr"/>
          <a:lstStyle>
            <a:lvl1pPr algn="ctr">
              <a:defRPr>
                <a:solidFill>
                  <a:srgbClr val="FF0000"/>
                </a:solidFill>
              </a:defRPr>
            </a:lvl1pPr>
          </a:lstStyle>
          <a:p>
            <a:pPr lvl="0"/>
            <a:r>
              <a:rPr lang="en-US" noProof="0" dirty="0"/>
              <a:t>Click icon to add a custom banner</a:t>
            </a:r>
          </a:p>
        </p:txBody>
      </p:sp>
      <p:grpSp>
        <p:nvGrpSpPr>
          <p:cNvPr id="8" name="Group 23"/>
          <p:cNvGrpSpPr>
            <a:grpSpLocks/>
          </p:cNvGrpSpPr>
          <p:nvPr userDrawn="1"/>
        </p:nvGrpSpPr>
        <p:grpSpPr bwMode="auto">
          <a:xfrm>
            <a:off x="838200" y="0"/>
            <a:ext cx="2389188" cy="1447800"/>
            <a:chOff x="838200" y="0"/>
            <a:chExt cx="2388422" cy="1447280"/>
          </a:xfrm>
        </p:grpSpPr>
        <p:sp>
          <p:nvSpPr>
            <p:cNvPr id="9" name="Rectangle 6"/>
            <p:cNvSpPr>
              <a:spLocks noChangeArrowheads="1"/>
            </p:cNvSpPr>
            <p:nvPr/>
          </p:nvSpPr>
          <p:spPr bwMode="auto">
            <a:xfrm>
              <a:off x="838200" y="0"/>
              <a:ext cx="2388422" cy="144728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1400">
                  <a:solidFill>
                    <a:schemeClr val="tx1"/>
                  </a:solidFill>
                  <a:latin typeface="Arial" pitchFamily="34" charset="0"/>
                  <a:ea typeface="Osaka"/>
                  <a:cs typeface="Osaka"/>
                </a:defRPr>
              </a:lvl1pPr>
              <a:lvl2pPr marL="742950" indent="-285750" algn="ctr" eaLnBrk="0" hangingPunct="0">
                <a:defRPr sz="1400">
                  <a:solidFill>
                    <a:schemeClr val="tx1"/>
                  </a:solidFill>
                  <a:latin typeface="Arial" pitchFamily="34" charset="0"/>
                  <a:ea typeface="Osaka"/>
                  <a:cs typeface="Osaka"/>
                </a:defRPr>
              </a:lvl2pPr>
              <a:lvl3pPr marL="1143000" indent="-228600" algn="ctr" eaLnBrk="0" hangingPunct="0">
                <a:defRPr sz="1400">
                  <a:solidFill>
                    <a:schemeClr val="tx1"/>
                  </a:solidFill>
                  <a:latin typeface="Arial" pitchFamily="34" charset="0"/>
                  <a:ea typeface="Osaka"/>
                  <a:cs typeface="Osaka"/>
                </a:defRPr>
              </a:lvl3pPr>
              <a:lvl4pPr marL="1600200" indent="-228600" algn="ctr" eaLnBrk="0" hangingPunct="0">
                <a:defRPr sz="1400">
                  <a:solidFill>
                    <a:schemeClr val="tx1"/>
                  </a:solidFill>
                  <a:latin typeface="Arial" pitchFamily="34" charset="0"/>
                  <a:ea typeface="Osaka"/>
                  <a:cs typeface="Osaka"/>
                </a:defRPr>
              </a:lvl4pPr>
              <a:lvl5pPr marL="2057400" indent="-228600" algn="ctr" eaLnBrk="0" hangingPunct="0">
                <a:defRPr sz="1400">
                  <a:solidFill>
                    <a:schemeClr val="tx1"/>
                  </a:solidFill>
                  <a:latin typeface="Arial" pitchFamily="34" charset="0"/>
                  <a:ea typeface="Osaka"/>
                  <a:cs typeface="Osaka"/>
                </a:defRPr>
              </a:lvl5pPr>
              <a:lvl6pPr marL="2514600" indent="-228600" algn="ctr" eaLnBrk="0" fontAlgn="base" hangingPunct="0">
                <a:spcBef>
                  <a:spcPct val="0"/>
                </a:spcBef>
                <a:spcAft>
                  <a:spcPct val="0"/>
                </a:spcAft>
                <a:defRPr sz="1400">
                  <a:solidFill>
                    <a:schemeClr val="tx1"/>
                  </a:solidFill>
                  <a:latin typeface="Arial" pitchFamily="34" charset="0"/>
                  <a:ea typeface="Osaka"/>
                  <a:cs typeface="Osaka"/>
                </a:defRPr>
              </a:lvl6pPr>
              <a:lvl7pPr marL="2971800" indent="-228600" algn="ctr" eaLnBrk="0" fontAlgn="base" hangingPunct="0">
                <a:spcBef>
                  <a:spcPct val="0"/>
                </a:spcBef>
                <a:spcAft>
                  <a:spcPct val="0"/>
                </a:spcAft>
                <a:defRPr sz="1400">
                  <a:solidFill>
                    <a:schemeClr val="tx1"/>
                  </a:solidFill>
                  <a:latin typeface="Arial" pitchFamily="34" charset="0"/>
                  <a:ea typeface="Osaka"/>
                  <a:cs typeface="Osaka"/>
                </a:defRPr>
              </a:lvl7pPr>
              <a:lvl8pPr marL="3429000" indent="-228600" algn="ctr" eaLnBrk="0" fontAlgn="base" hangingPunct="0">
                <a:spcBef>
                  <a:spcPct val="0"/>
                </a:spcBef>
                <a:spcAft>
                  <a:spcPct val="0"/>
                </a:spcAft>
                <a:defRPr sz="1400">
                  <a:solidFill>
                    <a:schemeClr val="tx1"/>
                  </a:solidFill>
                  <a:latin typeface="Arial" pitchFamily="34" charset="0"/>
                  <a:ea typeface="Osaka"/>
                  <a:cs typeface="Osaka"/>
                </a:defRPr>
              </a:lvl8pPr>
              <a:lvl9pPr marL="3886200" indent="-228600" algn="ctr" eaLnBrk="0" fontAlgn="base" hangingPunct="0">
                <a:spcBef>
                  <a:spcPct val="0"/>
                </a:spcBef>
                <a:spcAft>
                  <a:spcPct val="0"/>
                </a:spcAft>
                <a:defRPr sz="1400">
                  <a:solidFill>
                    <a:schemeClr val="tx1"/>
                  </a:solidFill>
                  <a:latin typeface="Arial" pitchFamily="34" charset="0"/>
                  <a:ea typeface="Osaka"/>
                  <a:cs typeface="Osaka"/>
                </a:defRPr>
              </a:lvl9pPr>
            </a:lstStyle>
            <a:p>
              <a:pPr>
                <a:defRPr/>
              </a:pPr>
              <a:endParaRPr lang="en-US" altLang="en-US" sz="1400" dirty="0"/>
            </a:p>
          </p:txBody>
        </p:sp>
        <p:sp>
          <p:nvSpPr>
            <p:cNvPr id="11" name="Freeform 7"/>
            <p:cNvSpPr>
              <a:spLocks/>
            </p:cNvSpPr>
            <p:nvPr/>
          </p:nvSpPr>
          <p:spPr bwMode="auto">
            <a:xfrm>
              <a:off x="1076964" y="932298"/>
              <a:ext cx="207813" cy="262433"/>
            </a:xfrm>
            <a:custGeom>
              <a:avLst/>
              <a:gdLst>
                <a:gd name="T0" fmla="*/ 2147483647 w 799"/>
                <a:gd name="T1" fmla="*/ 2147483647 h 1009"/>
                <a:gd name="T2" fmla="*/ 2147483647 w 799"/>
                <a:gd name="T3" fmla="*/ 0 h 1009"/>
                <a:gd name="T4" fmla="*/ 0 w 799"/>
                <a:gd name="T5" fmla="*/ 0 h 1009"/>
                <a:gd name="T6" fmla="*/ 0 w 799"/>
                <a:gd name="T7" fmla="*/ 2147483647 h 1009"/>
                <a:gd name="T8" fmla="*/ 2147483647 w 799"/>
                <a:gd name="T9" fmla="*/ 2147483647 h 1009"/>
                <a:gd name="T10" fmla="*/ 2147483647 w 799"/>
                <a:gd name="T11" fmla="*/ 2147483647 h 1009"/>
                <a:gd name="T12" fmla="*/ 2147483647 w 799"/>
                <a:gd name="T13" fmla="*/ 2147483647 h 1009"/>
                <a:gd name="T14" fmla="*/ 2147483647 w 799"/>
                <a:gd name="T15" fmla="*/ 2147483647 h 1009"/>
                <a:gd name="T16" fmla="*/ 2147483647 w 799"/>
                <a:gd name="T17" fmla="*/ 2147483647 h 1009"/>
                <a:gd name="T18" fmla="*/ 2147483647 w 799"/>
                <a:gd name="T19" fmla="*/ 2147483647 h 1009"/>
                <a:gd name="T20" fmla="*/ 2147483647 w 799"/>
                <a:gd name="T21" fmla="*/ 0 h 1009"/>
                <a:gd name="T22" fmla="*/ 2147483647 w 799"/>
                <a:gd name="T23" fmla="*/ 0 h 1009"/>
                <a:gd name="T24" fmla="*/ 2147483647 w 799"/>
                <a:gd name="T25" fmla="*/ 2147483647 h 10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9" h="1009">
                  <a:moveTo>
                    <a:pt x="140" y="437"/>
                  </a:moveTo>
                  <a:lnTo>
                    <a:pt x="140" y="0"/>
                  </a:lnTo>
                  <a:lnTo>
                    <a:pt x="0" y="0"/>
                  </a:lnTo>
                  <a:lnTo>
                    <a:pt x="0" y="1009"/>
                  </a:lnTo>
                  <a:lnTo>
                    <a:pt x="140" y="1009"/>
                  </a:lnTo>
                  <a:lnTo>
                    <a:pt x="140" y="588"/>
                  </a:lnTo>
                  <a:lnTo>
                    <a:pt x="194" y="539"/>
                  </a:lnTo>
                  <a:lnTo>
                    <a:pt x="612" y="1009"/>
                  </a:lnTo>
                  <a:lnTo>
                    <a:pt x="799" y="1009"/>
                  </a:lnTo>
                  <a:lnTo>
                    <a:pt x="291" y="454"/>
                  </a:lnTo>
                  <a:lnTo>
                    <a:pt x="789" y="0"/>
                  </a:lnTo>
                  <a:lnTo>
                    <a:pt x="610" y="0"/>
                  </a:lnTo>
                  <a:lnTo>
                    <a:pt x="140" y="4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2" name="Freeform 8"/>
            <p:cNvSpPr>
              <a:spLocks noEditPoints="1"/>
            </p:cNvSpPr>
            <p:nvPr/>
          </p:nvSpPr>
          <p:spPr bwMode="auto">
            <a:xfrm>
              <a:off x="1297002" y="926836"/>
              <a:ext cx="250728" cy="273356"/>
            </a:xfrm>
            <a:custGeom>
              <a:avLst/>
              <a:gdLst>
                <a:gd name="T0" fmla="*/ 2147483647 w 408"/>
                <a:gd name="T1" fmla="*/ 2147483647 h 445"/>
                <a:gd name="T2" fmla="*/ 2147483647 w 408"/>
                <a:gd name="T3" fmla="*/ 2147483647 h 445"/>
                <a:gd name="T4" fmla="*/ 2147483647 w 408"/>
                <a:gd name="T5" fmla="*/ 2147483647 h 445"/>
                <a:gd name="T6" fmla="*/ 2147483647 w 408"/>
                <a:gd name="T7" fmla="*/ 2147483647 h 445"/>
                <a:gd name="T8" fmla="*/ 2147483647 w 408"/>
                <a:gd name="T9" fmla="*/ 2147483647 h 445"/>
                <a:gd name="T10" fmla="*/ 2147483647 w 408"/>
                <a:gd name="T11" fmla="*/ 2147483647 h 445"/>
                <a:gd name="T12" fmla="*/ 2147483647 w 408"/>
                <a:gd name="T13" fmla="*/ 2147483647 h 445"/>
                <a:gd name="T14" fmla="*/ 2147483647 w 408"/>
                <a:gd name="T15" fmla="*/ 2147483647 h 445"/>
                <a:gd name="T16" fmla="*/ 2147483647 w 408"/>
                <a:gd name="T17" fmla="*/ 2147483647 h 445"/>
                <a:gd name="T18" fmla="*/ 2147483647 w 408"/>
                <a:gd name="T19" fmla="*/ 2147483647 h 445"/>
                <a:gd name="T20" fmla="*/ 2147483647 w 408"/>
                <a:gd name="T21" fmla="*/ 2147483647 h 445"/>
                <a:gd name="T22" fmla="*/ 2147483647 w 408"/>
                <a:gd name="T23" fmla="*/ 2147483647 h 445"/>
                <a:gd name="T24" fmla="*/ 2147483647 w 408"/>
                <a:gd name="T25" fmla="*/ 2147483647 h 445"/>
                <a:gd name="T26" fmla="*/ 2147483647 w 408"/>
                <a:gd name="T27" fmla="*/ 2147483647 h 445"/>
                <a:gd name="T28" fmla="*/ 2147483647 w 408"/>
                <a:gd name="T29" fmla="*/ 2147483647 h 445"/>
                <a:gd name="T30" fmla="*/ 2147483647 w 408"/>
                <a:gd name="T31" fmla="*/ 2147483647 h 445"/>
                <a:gd name="T32" fmla="*/ 2147483647 w 408"/>
                <a:gd name="T33" fmla="*/ 2147483647 h 445"/>
                <a:gd name="T34" fmla="*/ 2147483647 w 408"/>
                <a:gd name="T35" fmla="*/ 2147483647 h 445"/>
                <a:gd name="T36" fmla="*/ 2147483647 w 408"/>
                <a:gd name="T37" fmla="*/ 2147483647 h 445"/>
                <a:gd name="T38" fmla="*/ 2147483647 w 408"/>
                <a:gd name="T39" fmla="*/ 2147483647 h 445"/>
                <a:gd name="T40" fmla="*/ 2147483647 w 408"/>
                <a:gd name="T41" fmla="*/ 0 h 445"/>
                <a:gd name="T42" fmla="*/ 2147483647 w 408"/>
                <a:gd name="T43" fmla="*/ 2147483647 h 445"/>
                <a:gd name="T44" fmla="*/ 2147483647 w 408"/>
                <a:gd name="T45" fmla="*/ 2147483647 h 445"/>
                <a:gd name="T46" fmla="*/ 2147483647 w 408"/>
                <a:gd name="T47" fmla="*/ 2147483647 h 445"/>
                <a:gd name="T48" fmla="*/ 0 w 408"/>
                <a:gd name="T49" fmla="*/ 2147483647 h 445"/>
                <a:gd name="T50" fmla="*/ 2147483647 w 408"/>
                <a:gd name="T51" fmla="*/ 2147483647 h 445"/>
                <a:gd name="T52" fmla="*/ 2147483647 w 408"/>
                <a:gd name="T53" fmla="*/ 2147483647 h 445"/>
                <a:gd name="T54" fmla="*/ 2147483647 w 408"/>
                <a:gd name="T55" fmla="*/ 2147483647 h 445"/>
                <a:gd name="T56" fmla="*/ 2147483647 w 408"/>
                <a:gd name="T57" fmla="*/ 2147483647 h 445"/>
                <a:gd name="T58" fmla="*/ 2147483647 w 408"/>
                <a:gd name="T59" fmla="*/ 2147483647 h 4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08" h="445">
                  <a:moveTo>
                    <a:pt x="115" y="87"/>
                  </a:moveTo>
                  <a:cubicBezTo>
                    <a:pt x="115" y="60"/>
                    <a:pt x="139" y="42"/>
                    <a:pt x="167" y="42"/>
                  </a:cubicBezTo>
                  <a:cubicBezTo>
                    <a:pt x="198" y="42"/>
                    <a:pt x="222" y="59"/>
                    <a:pt x="222" y="89"/>
                  </a:cubicBezTo>
                  <a:cubicBezTo>
                    <a:pt x="222" y="120"/>
                    <a:pt x="190" y="137"/>
                    <a:pt x="166" y="154"/>
                  </a:cubicBezTo>
                  <a:cubicBezTo>
                    <a:pt x="158" y="159"/>
                    <a:pt x="158" y="159"/>
                    <a:pt x="158" y="159"/>
                  </a:cubicBezTo>
                  <a:cubicBezTo>
                    <a:pt x="143" y="141"/>
                    <a:pt x="143" y="141"/>
                    <a:pt x="143" y="141"/>
                  </a:cubicBezTo>
                  <a:cubicBezTo>
                    <a:pt x="129" y="125"/>
                    <a:pt x="115" y="109"/>
                    <a:pt x="115" y="87"/>
                  </a:cubicBezTo>
                  <a:moveTo>
                    <a:pt x="324" y="341"/>
                  </a:moveTo>
                  <a:cubicBezTo>
                    <a:pt x="381" y="280"/>
                    <a:pt x="381" y="280"/>
                    <a:pt x="381" y="280"/>
                  </a:cubicBezTo>
                  <a:cubicBezTo>
                    <a:pt x="344" y="245"/>
                    <a:pt x="344" y="245"/>
                    <a:pt x="344" y="245"/>
                  </a:cubicBezTo>
                  <a:cubicBezTo>
                    <a:pt x="242" y="348"/>
                    <a:pt x="242" y="348"/>
                    <a:pt x="242" y="348"/>
                  </a:cubicBezTo>
                  <a:cubicBezTo>
                    <a:pt x="242" y="348"/>
                    <a:pt x="242" y="348"/>
                    <a:pt x="242" y="348"/>
                  </a:cubicBezTo>
                  <a:cubicBezTo>
                    <a:pt x="214" y="372"/>
                    <a:pt x="182" y="397"/>
                    <a:pt x="142" y="397"/>
                  </a:cubicBezTo>
                  <a:cubicBezTo>
                    <a:pt x="97" y="397"/>
                    <a:pt x="55" y="359"/>
                    <a:pt x="55" y="319"/>
                  </a:cubicBezTo>
                  <a:cubicBezTo>
                    <a:pt x="55" y="278"/>
                    <a:pt x="108" y="249"/>
                    <a:pt x="140" y="229"/>
                  </a:cubicBezTo>
                  <a:cubicBezTo>
                    <a:pt x="146" y="225"/>
                    <a:pt x="146" y="225"/>
                    <a:pt x="146" y="225"/>
                  </a:cubicBezTo>
                  <a:cubicBezTo>
                    <a:pt x="220" y="307"/>
                    <a:pt x="220" y="307"/>
                    <a:pt x="220" y="307"/>
                  </a:cubicBezTo>
                  <a:cubicBezTo>
                    <a:pt x="258" y="269"/>
                    <a:pt x="258" y="269"/>
                    <a:pt x="258" y="269"/>
                  </a:cubicBezTo>
                  <a:cubicBezTo>
                    <a:pt x="191" y="195"/>
                    <a:pt x="191" y="195"/>
                    <a:pt x="191" y="195"/>
                  </a:cubicBezTo>
                  <a:cubicBezTo>
                    <a:pt x="231" y="169"/>
                    <a:pt x="277" y="137"/>
                    <a:pt x="277" y="89"/>
                  </a:cubicBezTo>
                  <a:cubicBezTo>
                    <a:pt x="277" y="33"/>
                    <a:pt x="226" y="0"/>
                    <a:pt x="168" y="0"/>
                  </a:cubicBezTo>
                  <a:cubicBezTo>
                    <a:pt x="107" y="0"/>
                    <a:pt x="60" y="35"/>
                    <a:pt x="60" y="94"/>
                  </a:cubicBezTo>
                  <a:cubicBezTo>
                    <a:pt x="60" y="130"/>
                    <a:pt x="85" y="161"/>
                    <a:pt x="112" y="187"/>
                  </a:cubicBezTo>
                  <a:cubicBezTo>
                    <a:pt x="83" y="206"/>
                    <a:pt x="83" y="206"/>
                    <a:pt x="83" y="206"/>
                  </a:cubicBezTo>
                  <a:cubicBezTo>
                    <a:pt x="38" y="236"/>
                    <a:pt x="0" y="265"/>
                    <a:pt x="0" y="319"/>
                  </a:cubicBezTo>
                  <a:cubicBezTo>
                    <a:pt x="0" y="393"/>
                    <a:pt x="66" y="445"/>
                    <a:pt x="144" y="445"/>
                  </a:cubicBezTo>
                  <a:cubicBezTo>
                    <a:pt x="199" y="445"/>
                    <a:pt x="249" y="416"/>
                    <a:pt x="285" y="378"/>
                  </a:cubicBezTo>
                  <a:cubicBezTo>
                    <a:pt x="336" y="436"/>
                    <a:pt x="336" y="436"/>
                    <a:pt x="336" y="436"/>
                  </a:cubicBezTo>
                  <a:cubicBezTo>
                    <a:pt x="408" y="436"/>
                    <a:pt x="408" y="436"/>
                    <a:pt x="408" y="436"/>
                  </a:cubicBezTo>
                  <a:lnTo>
                    <a:pt x="324" y="3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3" name="Freeform 9"/>
            <p:cNvSpPr>
              <a:spLocks/>
            </p:cNvSpPr>
            <p:nvPr/>
          </p:nvSpPr>
          <p:spPr bwMode="auto">
            <a:xfrm>
              <a:off x="1594287" y="932298"/>
              <a:ext cx="123544" cy="262433"/>
            </a:xfrm>
            <a:custGeom>
              <a:avLst/>
              <a:gdLst>
                <a:gd name="T0" fmla="*/ 2147483647 w 475"/>
                <a:gd name="T1" fmla="*/ 0 h 1009"/>
                <a:gd name="T2" fmla="*/ 0 w 475"/>
                <a:gd name="T3" fmla="*/ 0 h 1009"/>
                <a:gd name="T4" fmla="*/ 0 w 475"/>
                <a:gd name="T5" fmla="*/ 2147483647 h 1009"/>
                <a:gd name="T6" fmla="*/ 2147483647 w 475"/>
                <a:gd name="T7" fmla="*/ 2147483647 h 1009"/>
                <a:gd name="T8" fmla="*/ 2147483647 w 475"/>
                <a:gd name="T9" fmla="*/ 2147483647 h 1009"/>
                <a:gd name="T10" fmla="*/ 2147483647 w 475"/>
                <a:gd name="T11" fmla="*/ 2147483647 h 1009"/>
                <a:gd name="T12" fmla="*/ 2147483647 w 475"/>
                <a:gd name="T13" fmla="*/ 0 h 100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5" h="1009">
                  <a:moveTo>
                    <a:pt x="137" y="0"/>
                  </a:moveTo>
                  <a:lnTo>
                    <a:pt x="0" y="0"/>
                  </a:lnTo>
                  <a:lnTo>
                    <a:pt x="0" y="1009"/>
                  </a:lnTo>
                  <a:lnTo>
                    <a:pt x="475" y="1009"/>
                  </a:lnTo>
                  <a:lnTo>
                    <a:pt x="475" y="893"/>
                  </a:lnTo>
                  <a:lnTo>
                    <a:pt x="137" y="893"/>
                  </a:lnTo>
                  <a:lnTo>
                    <a:pt x="13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4" name="Freeform 10"/>
            <p:cNvSpPr>
              <a:spLocks/>
            </p:cNvSpPr>
            <p:nvPr/>
          </p:nvSpPr>
          <p:spPr bwMode="auto">
            <a:xfrm>
              <a:off x="1830970" y="925536"/>
              <a:ext cx="281939" cy="273356"/>
            </a:xfrm>
            <a:custGeom>
              <a:avLst/>
              <a:gdLst>
                <a:gd name="T0" fmla="*/ 2147483647 w 459"/>
                <a:gd name="T1" fmla="*/ 2147483647 h 445"/>
                <a:gd name="T2" fmla="*/ 2147483647 w 459"/>
                <a:gd name="T3" fmla="*/ 2147483647 h 445"/>
                <a:gd name="T4" fmla="*/ 2147483647 w 459"/>
                <a:gd name="T5" fmla="*/ 2147483647 h 445"/>
                <a:gd name="T6" fmla="*/ 2147483647 w 459"/>
                <a:gd name="T7" fmla="*/ 2147483647 h 445"/>
                <a:gd name="T8" fmla="*/ 2147483647 w 459"/>
                <a:gd name="T9" fmla="*/ 2147483647 h 445"/>
                <a:gd name="T10" fmla="*/ 2147483647 w 459"/>
                <a:gd name="T11" fmla="*/ 2147483647 h 445"/>
                <a:gd name="T12" fmla="*/ 2147483647 w 459"/>
                <a:gd name="T13" fmla="*/ 2147483647 h 445"/>
                <a:gd name="T14" fmla="*/ 2147483647 w 459"/>
                <a:gd name="T15" fmla="*/ 2147483647 h 445"/>
                <a:gd name="T16" fmla="*/ 2147483647 w 459"/>
                <a:gd name="T17" fmla="*/ 0 h 445"/>
                <a:gd name="T18" fmla="*/ 0 w 459"/>
                <a:gd name="T19" fmla="*/ 2147483647 h 445"/>
                <a:gd name="T20" fmla="*/ 2147483647 w 459"/>
                <a:gd name="T21" fmla="*/ 2147483647 h 445"/>
                <a:gd name="T22" fmla="*/ 2147483647 w 459"/>
                <a:gd name="T23" fmla="*/ 2147483647 h 445"/>
                <a:gd name="T24" fmla="*/ 2147483647 w 459"/>
                <a:gd name="T25" fmla="*/ 2147483647 h 445"/>
                <a:gd name="T26" fmla="*/ 2147483647 w 459"/>
                <a:gd name="T27" fmla="*/ 2147483647 h 44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9" h="445">
                  <a:moveTo>
                    <a:pt x="273" y="221"/>
                  </a:moveTo>
                  <a:cubicBezTo>
                    <a:pt x="273" y="269"/>
                    <a:pt x="273" y="269"/>
                    <a:pt x="273" y="269"/>
                  </a:cubicBezTo>
                  <a:cubicBezTo>
                    <a:pt x="394" y="269"/>
                    <a:pt x="394" y="269"/>
                    <a:pt x="394" y="269"/>
                  </a:cubicBezTo>
                  <a:cubicBezTo>
                    <a:pt x="391" y="339"/>
                    <a:pt x="313" y="396"/>
                    <a:pt x="240" y="396"/>
                  </a:cubicBezTo>
                  <a:cubicBezTo>
                    <a:pt x="139" y="396"/>
                    <a:pt x="58" y="311"/>
                    <a:pt x="58" y="222"/>
                  </a:cubicBezTo>
                  <a:cubicBezTo>
                    <a:pt x="58" y="126"/>
                    <a:pt x="140" y="49"/>
                    <a:pt x="245" y="49"/>
                  </a:cubicBezTo>
                  <a:cubicBezTo>
                    <a:pt x="303" y="49"/>
                    <a:pt x="359" y="77"/>
                    <a:pt x="393" y="118"/>
                  </a:cubicBezTo>
                  <a:cubicBezTo>
                    <a:pt x="434" y="83"/>
                    <a:pt x="434" y="83"/>
                    <a:pt x="434" y="83"/>
                  </a:cubicBezTo>
                  <a:cubicBezTo>
                    <a:pt x="388" y="30"/>
                    <a:pt x="316" y="0"/>
                    <a:pt x="243" y="0"/>
                  </a:cubicBezTo>
                  <a:cubicBezTo>
                    <a:pt x="108" y="0"/>
                    <a:pt x="0" y="101"/>
                    <a:pt x="0" y="224"/>
                  </a:cubicBezTo>
                  <a:cubicBezTo>
                    <a:pt x="0" y="342"/>
                    <a:pt x="105" y="445"/>
                    <a:pt x="237" y="445"/>
                  </a:cubicBezTo>
                  <a:cubicBezTo>
                    <a:pt x="368" y="445"/>
                    <a:pt x="459" y="355"/>
                    <a:pt x="459" y="238"/>
                  </a:cubicBezTo>
                  <a:cubicBezTo>
                    <a:pt x="459" y="221"/>
                    <a:pt x="459" y="221"/>
                    <a:pt x="459" y="221"/>
                  </a:cubicBezTo>
                  <a:lnTo>
                    <a:pt x="273" y="2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5" name="Freeform 11"/>
            <p:cNvSpPr>
              <a:spLocks/>
            </p:cNvSpPr>
            <p:nvPr/>
          </p:nvSpPr>
          <p:spPr bwMode="auto">
            <a:xfrm>
              <a:off x="2120972" y="920074"/>
              <a:ext cx="278818" cy="273356"/>
            </a:xfrm>
            <a:custGeom>
              <a:avLst/>
              <a:gdLst>
                <a:gd name="T0" fmla="*/ 2147483647 w 1072"/>
                <a:gd name="T1" fmla="*/ 2147483647 h 1051"/>
                <a:gd name="T2" fmla="*/ 2147483647 w 1072"/>
                <a:gd name="T3" fmla="*/ 0 h 1051"/>
                <a:gd name="T4" fmla="*/ 0 w 1072"/>
                <a:gd name="T5" fmla="*/ 2147483647 h 1051"/>
                <a:gd name="T6" fmla="*/ 2147483647 w 1072"/>
                <a:gd name="T7" fmla="*/ 2147483647 h 1051"/>
                <a:gd name="T8" fmla="*/ 2147483647 w 1072"/>
                <a:gd name="T9" fmla="*/ 2147483647 h 1051"/>
                <a:gd name="T10" fmla="*/ 2147483647 w 1072"/>
                <a:gd name="T11" fmla="*/ 2147483647 h 1051"/>
                <a:gd name="T12" fmla="*/ 2147483647 w 1072"/>
                <a:gd name="T13" fmla="*/ 2147483647 h 1051"/>
                <a:gd name="T14" fmla="*/ 2147483647 w 1072"/>
                <a:gd name="T15" fmla="*/ 2147483647 h 1051"/>
                <a:gd name="T16" fmla="*/ 2147483647 w 1072"/>
                <a:gd name="T17" fmla="*/ 2147483647 h 1051"/>
                <a:gd name="T18" fmla="*/ 2147483647 w 1072"/>
                <a:gd name="T19" fmla="*/ 2147483647 h 1051"/>
                <a:gd name="T20" fmla="*/ 2147483647 w 1072"/>
                <a:gd name="T21" fmla="*/ 2147483647 h 10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72" h="1051">
                  <a:moveTo>
                    <a:pt x="1072" y="1051"/>
                  </a:moveTo>
                  <a:lnTo>
                    <a:pt x="529" y="0"/>
                  </a:lnTo>
                  <a:lnTo>
                    <a:pt x="0" y="1051"/>
                  </a:lnTo>
                  <a:lnTo>
                    <a:pt x="163" y="1051"/>
                  </a:lnTo>
                  <a:lnTo>
                    <a:pt x="543" y="276"/>
                  </a:lnTo>
                  <a:lnTo>
                    <a:pt x="741" y="683"/>
                  </a:lnTo>
                  <a:lnTo>
                    <a:pt x="472" y="683"/>
                  </a:lnTo>
                  <a:lnTo>
                    <a:pt x="422" y="798"/>
                  </a:lnTo>
                  <a:lnTo>
                    <a:pt x="798" y="798"/>
                  </a:lnTo>
                  <a:lnTo>
                    <a:pt x="923" y="1051"/>
                  </a:lnTo>
                  <a:lnTo>
                    <a:pt x="1072" y="10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6" name="Freeform 12"/>
            <p:cNvSpPr>
              <a:spLocks/>
            </p:cNvSpPr>
            <p:nvPr/>
          </p:nvSpPr>
          <p:spPr bwMode="auto">
            <a:xfrm>
              <a:off x="2383145" y="930998"/>
              <a:ext cx="173221" cy="262433"/>
            </a:xfrm>
            <a:custGeom>
              <a:avLst/>
              <a:gdLst>
                <a:gd name="T0" fmla="*/ 2147483647 w 666"/>
                <a:gd name="T1" fmla="*/ 2041005944 h 1009"/>
                <a:gd name="T2" fmla="*/ 2147483647 w 666"/>
                <a:gd name="T3" fmla="*/ 2041005944 h 1009"/>
                <a:gd name="T4" fmla="*/ 2147483647 w 666"/>
                <a:gd name="T5" fmla="*/ 0 h 1009"/>
                <a:gd name="T6" fmla="*/ 0 w 666"/>
                <a:gd name="T7" fmla="*/ 0 h 1009"/>
                <a:gd name="T8" fmla="*/ 0 w 666"/>
                <a:gd name="T9" fmla="*/ 2041005944 h 1009"/>
                <a:gd name="T10" fmla="*/ 2147483647 w 666"/>
                <a:gd name="T11" fmla="*/ 2041005944 h 1009"/>
                <a:gd name="T12" fmla="*/ 2147483647 w 666"/>
                <a:gd name="T13" fmla="*/ 2147483647 h 1009"/>
                <a:gd name="T14" fmla="*/ 2147483647 w 666"/>
                <a:gd name="T15" fmla="*/ 2147483647 h 1009"/>
                <a:gd name="T16" fmla="*/ 2147483647 w 666"/>
                <a:gd name="T17" fmla="*/ 2041005944 h 100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6" h="1009">
                  <a:moveTo>
                    <a:pt x="402" y="116"/>
                  </a:moveTo>
                  <a:lnTo>
                    <a:pt x="666" y="116"/>
                  </a:lnTo>
                  <a:lnTo>
                    <a:pt x="666" y="0"/>
                  </a:lnTo>
                  <a:lnTo>
                    <a:pt x="0" y="0"/>
                  </a:lnTo>
                  <a:lnTo>
                    <a:pt x="0" y="116"/>
                  </a:lnTo>
                  <a:lnTo>
                    <a:pt x="265" y="116"/>
                  </a:lnTo>
                  <a:lnTo>
                    <a:pt x="265" y="1009"/>
                  </a:lnTo>
                  <a:lnTo>
                    <a:pt x="402" y="1009"/>
                  </a:lnTo>
                  <a:lnTo>
                    <a:pt x="402" y="1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7" name="Freeform 13"/>
            <p:cNvSpPr>
              <a:spLocks/>
            </p:cNvSpPr>
            <p:nvPr/>
          </p:nvSpPr>
          <p:spPr bwMode="auto">
            <a:xfrm>
              <a:off x="2605523" y="930998"/>
              <a:ext cx="154755" cy="262433"/>
            </a:xfrm>
            <a:custGeom>
              <a:avLst/>
              <a:gdLst>
                <a:gd name="T0" fmla="*/ 0 w 595"/>
                <a:gd name="T1" fmla="*/ 2147483647 h 1009"/>
                <a:gd name="T2" fmla="*/ 2147483647 w 595"/>
                <a:gd name="T3" fmla="*/ 2147483647 h 1009"/>
                <a:gd name="T4" fmla="*/ 2147483647 w 595"/>
                <a:gd name="T5" fmla="*/ 2147483647 h 1009"/>
                <a:gd name="T6" fmla="*/ 2147483647 w 595"/>
                <a:gd name="T7" fmla="*/ 2147483647 h 1009"/>
                <a:gd name="T8" fmla="*/ 2147483647 w 595"/>
                <a:gd name="T9" fmla="*/ 2147483647 h 1009"/>
                <a:gd name="T10" fmla="*/ 2147483647 w 595"/>
                <a:gd name="T11" fmla="*/ 2147483647 h 1009"/>
                <a:gd name="T12" fmla="*/ 2147483647 w 595"/>
                <a:gd name="T13" fmla="*/ 2147483647 h 1009"/>
                <a:gd name="T14" fmla="*/ 2147483647 w 595"/>
                <a:gd name="T15" fmla="*/ 2147483647 h 1009"/>
                <a:gd name="T16" fmla="*/ 2147483647 w 595"/>
                <a:gd name="T17" fmla="*/ 2041005944 h 1009"/>
                <a:gd name="T18" fmla="*/ 2147483647 w 595"/>
                <a:gd name="T19" fmla="*/ 2041005944 h 1009"/>
                <a:gd name="T20" fmla="*/ 2147483647 w 595"/>
                <a:gd name="T21" fmla="*/ 0 h 1009"/>
                <a:gd name="T22" fmla="*/ 0 w 595"/>
                <a:gd name="T23" fmla="*/ 0 h 1009"/>
                <a:gd name="T24" fmla="*/ 0 w 595"/>
                <a:gd name="T25" fmla="*/ 2147483647 h 10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5" h="1009">
                  <a:moveTo>
                    <a:pt x="0" y="1009"/>
                  </a:moveTo>
                  <a:lnTo>
                    <a:pt x="595" y="1009"/>
                  </a:lnTo>
                  <a:lnTo>
                    <a:pt x="595" y="893"/>
                  </a:lnTo>
                  <a:lnTo>
                    <a:pt x="140" y="893"/>
                  </a:lnTo>
                  <a:lnTo>
                    <a:pt x="140" y="567"/>
                  </a:lnTo>
                  <a:lnTo>
                    <a:pt x="584" y="567"/>
                  </a:lnTo>
                  <a:lnTo>
                    <a:pt x="584" y="454"/>
                  </a:lnTo>
                  <a:lnTo>
                    <a:pt x="140" y="454"/>
                  </a:lnTo>
                  <a:lnTo>
                    <a:pt x="140" y="116"/>
                  </a:lnTo>
                  <a:lnTo>
                    <a:pt x="595" y="116"/>
                  </a:lnTo>
                  <a:lnTo>
                    <a:pt x="595" y="0"/>
                  </a:lnTo>
                  <a:lnTo>
                    <a:pt x="0" y="0"/>
                  </a:lnTo>
                  <a:lnTo>
                    <a:pt x="0" y="100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8" name="Freeform 14"/>
            <p:cNvSpPr>
              <a:spLocks/>
            </p:cNvSpPr>
            <p:nvPr/>
          </p:nvSpPr>
          <p:spPr bwMode="auto">
            <a:xfrm>
              <a:off x="2807094" y="925536"/>
              <a:ext cx="181284" cy="273356"/>
            </a:xfrm>
            <a:custGeom>
              <a:avLst/>
              <a:gdLst>
                <a:gd name="T0" fmla="*/ 2147483647 w 295"/>
                <a:gd name="T1" fmla="*/ 2147483647 h 445"/>
                <a:gd name="T2" fmla="*/ 2147483647 w 295"/>
                <a:gd name="T3" fmla="*/ 0 h 445"/>
                <a:gd name="T4" fmla="*/ 2147483647 w 295"/>
                <a:gd name="T5" fmla="*/ 2147483647 h 445"/>
                <a:gd name="T6" fmla="*/ 2147483647 w 295"/>
                <a:gd name="T7" fmla="*/ 2147483647 h 445"/>
                <a:gd name="T8" fmla="*/ 2147483647 w 295"/>
                <a:gd name="T9" fmla="*/ 2147483647 h 445"/>
                <a:gd name="T10" fmla="*/ 2147483647 w 295"/>
                <a:gd name="T11" fmla="*/ 2147483647 h 445"/>
                <a:gd name="T12" fmla="*/ 2147483647 w 295"/>
                <a:gd name="T13" fmla="*/ 2147483647 h 445"/>
                <a:gd name="T14" fmla="*/ 2147483647 w 295"/>
                <a:gd name="T15" fmla="*/ 2147483647 h 445"/>
                <a:gd name="T16" fmla="*/ 0 w 295"/>
                <a:gd name="T17" fmla="*/ 2147483647 h 445"/>
                <a:gd name="T18" fmla="*/ 2147483647 w 295"/>
                <a:gd name="T19" fmla="*/ 2147483647 h 445"/>
                <a:gd name="T20" fmla="*/ 2147483647 w 295"/>
                <a:gd name="T21" fmla="*/ 2147483647 h 445"/>
                <a:gd name="T22" fmla="*/ 2147483647 w 295"/>
                <a:gd name="T23" fmla="*/ 2147483647 h 445"/>
                <a:gd name="T24" fmla="*/ 2147483647 w 295"/>
                <a:gd name="T25" fmla="*/ 2147483647 h 445"/>
                <a:gd name="T26" fmla="*/ 2147483647 w 295"/>
                <a:gd name="T27" fmla="*/ 2147483647 h 445"/>
                <a:gd name="T28" fmla="*/ 2147483647 w 295"/>
                <a:gd name="T29" fmla="*/ 2147483647 h 445"/>
                <a:gd name="T30" fmla="*/ 2147483647 w 295"/>
                <a:gd name="T31" fmla="*/ 2147483647 h 445"/>
                <a:gd name="T32" fmla="*/ 2147483647 w 295"/>
                <a:gd name="T33" fmla="*/ 2147483647 h 4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5" h="445">
                  <a:moveTo>
                    <a:pt x="280" y="65"/>
                  </a:moveTo>
                  <a:cubicBezTo>
                    <a:pt x="254" y="23"/>
                    <a:pt x="211" y="0"/>
                    <a:pt x="159" y="0"/>
                  </a:cubicBezTo>
                  <a:cubicBezTo>
                    <a:pt x="88" y="0"/>
                    <a:pt x="21" y="41"/>
                    <a:pt x="21" y="110"/>
                  </a:cubicBezTo>
                  <a:cubicBezTo>
                    <a:pt x="21" y="170"/>
                    <a:pt x="69" y="198"/>
                    <a:pt x="123" y="218"/>
                  </a:cubicBezTo>
                  <a:cubicBezTo>
                    <a:pt x="155" y="231"/>
                    <a:pt x="155" y="231"/>
                    <a:pt x="155" y="231"/>
                  </a:cubicBezTo>
                  <a:cubicBezTo>
                    <a:pt x="196" y="246"/>
                    <a:pt x="236" y="266"/>
                    <a:pt x="236" y="312"/>
                  </a:cubicBezTo>
                  <a:cubicBezTo>
                    <a:pt x="236" y="356"/>
                    <a:pt x="200" y="395"/>
                    <a:pt x="150" y="395"/>
                  </a:cubicBezTo>
                  <a:cubicBezTo>
                    <a:pt x="99" y="395"/>
                    <a:pt x="58" y="361"/>
                    <a:pt x="59" y="314"/>
                  </a:cubicBezTo>
                  <a:cubicBezTo>
                    <a:pt x="0" y="325"/>
                    <a:pt x="0" y="325"/>
                    <a:pt x="0" y="325"/>
                  </a:cubicBezTo>
                  <a:cubicBezTo>
                    <a:pt x="10" y="394"/>
                    <a:pt x="69" y="445"/>
                    <a:pt x="145" y="445"/>
                  </a:cubicBezTo>
                  <a:cubicBezTo>
                    <a:pt x="229" y="445"/>
                    <a:pt x="295" y="389"/>
                    <a:pt x="295" y="312"/>
                  </a:cubicBezTo>
                  <a:cubicBezTo>
                    <a:pt x="295" y="241"/>
                    <a:pt x="245" y="207"/>
                    <a:pt x="178" y="183"/>
                  </a:cubicBezTo>
                  <a:cubicBezTo>
                    <a:pt x="145" y="172"/>
                    <a:pt x="145" y="172"/>
                    <a:pt x="145" y="172"/>
                  </a:cubicBezTo>
                  <a:cubicBezTo>
                    <a:pt x="115" y="161"/>
                    <a:pt x="79" y="144"/>
                    <a:pt x="79" y="110"/>
                  </a:cubicBezTo>
                  <a:cubicBezTo>
                    <a:pt x="79" y="73"/>
                    <a:pt x="120" y="50"/>
                    <a:pt x="158" y="50"/>
                  </a:cubicBezTo>
                  <a:cubicBezTo>
                    <a:pt x="193" y="50"/>
                    <a:pt x="216" y="64"/>
                    <a:pt x="233" y="90"/>
                  </a:cubicBezTo>
                  <a:lnTo>
                    <a:pt x="280"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grpSp>
      <p:sp>
        <p:nvSpPr>
          <p:cNvPr id="20" name="Rectangle 22"/>
          <p:cNvSpPr>
            <a:spLocks noGrp="1" noChangeArrowheads="1"/>
          </p:cNvSpPr>
          <p:nvPr>
            <p:ph type="ctrTitle" sz="quarter"/>
          </p:nvPr>
        </p:nvSpPr>
        <p:spPr>
          <a:xfrm>
            <a:off x="3227388" y="4370387"/>
            <a:ext cx="5383212" cy="1191632"/>
          </a:xfrm>
          <a:prstGeom prst="rect">
            <a:avLst/>
          </a:prstGeom>
        </p:spPr>
        <p:txBody>
          <a:bodyPr lIns="91440" rIns="91440" anchor="t">
            <a:noAutofit/>
          </a:bodyPr>
          <a:lstStyle>
            <a:lvl1pPr>
              <a:defRPr sz="4000" b="0">
                <a:solidFill>
                  <a:schemeClr val="tx2"/>
                </a:solidFill>
              </a:defRPr>
            </a:lvl1pPr>
          </a:lstStyle>
          <a:p>
            <a:pPr lvl="0"/>
            <a:r>
              <a:rPr lang="en-US" altLang="en-US" noProof="0"/>
              <a:t>Click to edit Master title style</a:t>
            </a:r>
            <a:endParaRPr lang="en-US" altLang="en-US" noProof="0" dirty="0"/>
          </a:p>
        </p:txBody>
      </p:sp>
      <p:sp>
        <p:nvSpPr>
          <p:cNvPr id="21" name="Rectangle 25"/>
          <p:cNvSpPr>
            <a:spLocks noGrp="1" noChangeArrowheads="1"/>
          </p:cNvSpPr>
          <p:nvPr>
            <p:ph type="subTitle" sz="quarter" idx="1"/>
          </p:nvPr>
        </p:nvSpPr>
        <p:spPr>
          <a:xfrm>
            <a:off x="3227388" y="4011615"/>
            <a:ext cx="5383212" cy="301625"/>
          </a:xfrm>
          <a:prstGeom prst="rect">
            <a:avLst/>
          </a:prstGeom>
        </p:spPr>
        <p:txBody>
          <a:bodyPr lIns="91440" rIns="91440"/>
          <a:lstStyle>
            <a:lvl1pPr marL="0" indent="0">
              <a:buFont typeface="Wingdings" pitchFamily="2" charset="2"/>
              <a:buNone/>
              <a:defRPr sz="1400" b="0">
                <a:solidFill>
                  <a:srgbClr val="50616E"/>
                </a:solidFill>
              </a:defRPr>
            </a:lvl1pPr>
          </a:lstStyle>
          <a:p>
            <a:pPr lvl="0"/>
            <a:r>
              <a:rPr lang="en-US" altLang="en-US" noProof="0"/>
              <a:t>Click to edit Master subtitle style</a:t>
            </a:r>
            <a:endParaRPr lang="en-US" altLang="en-US" noProof="0" dirty="0"/>
          </a:p>
        </p:txBody>
      </p:sp>
      <p:sp>
        <p:nvSpPr>
          <p:cNvPr id="22" name="Text Placeholder 9"/>
          <p:cNvSpPr>
            <a:spLocks noGrp="1"/>
          </p:cNvSpPr>
          <p:nvPr>
            <p:ph type="body" sz="quarter" idx="11"/>
          </p:nvPr>
        </p:nvSpPr>
        <p:spPr>
          <a:xfrm>
            <a:off x="3236560" y="5562019"/>
            <a:ext cx="5364515" cy="695902"/>
          </a:xfrm>
          <a:prstGeom prst="rect">
            <a:avLst/>
          </a:prstGeom>
        </p:spPr>
        <p:txBody>
          <a:bodyPr>
            <a:normAutofit/>
          </a:bodyPr>
          <a:lstStyle>
            <a:lvl1pPr marL="0" indent="0">
              <a:defRPr sz="1400" b="0" i="0" baseline="0"/>
            </a:lvl1pPr>
          </a:lstStyle>
          <a:p>
            <a:pPr lvl="0"/>
            <a:r>
              <a:rPr lang="en-US"/>
              <a:t>Edit Master text styles</a:t>
            </a:r>
          </a:p>
        </p:txBody>
      </p:sp>
      <p:sp>
        <p:nvSpPr>
          <p:cNvPr id="23" name="Rectangle 22"/>
          <p:cNvSpPr/>
          <p:nvPr userDrawn="1"/>
        </p:nvSpPr>
        <p:spPr>
          <a:xfrm>
            <a:off x="211492" y="6495809"/>
            <a:ext cx="4495800" cy="230832"/>
          </a:xfrm>
          <a:prstGeom prst="rect">
            <a:avLst/>
          </a:prstGeom>
        </p:spPr>
        <p:txBody>
          <a:bodyPr>
            <a:spAutoFit/>
          </a:bodyPr>
          <a:lstStyle/>
          <a:p>
            <a:pPr fontAlgn="auto">
              <a:spcBef>
                <a:spcPts val="0"/>
              </a:spcBef>
              <a:spcAft>
                <a:spcPts val="0"/>
              </a:spcAft>
              <a:defRPr/>
            </a:pPr>
            <a:r>
              <a:rPr lang="en-US" sz="900" dirty="0">
                <a:solidFill>
                  <a:srgbClr val="51626F"/>
                </a:solidFill>
                <a:ea typeface="+mn-ea"/>
                <a:cs typeface="Arial" pitchFamily="34" charset="0"/>
              </a:rPr>
              <a:t>© Copyright 2024</a:t>
            </a:r>
            <a:r>
              <a:rPr lang="en-US" sz="900" baseline="0" dirty="0">
                <a:solidFill>
                  <a:srgbClr val="51626F"/>
                </a:solidFill>
                <a:ea typeface="+mn-ea"/>
                <a:cs typeface="Arial" pitchFamily="34" charset="0"/>
              </a:rPr>
              <a:t> </a:t>
            </a:r>
            <a:r>
              <a:rPr lang="en-US" sz="900" dirty="0">
                <a:solidFill>
                  <a:srgbClr val="51626F"/>
                </a:solidFill>
                <a:ea typeface="+mn-ea"/>
                <a:cs typeface="Arial" pitchFamily="34" charset="0"/>
              </a:rPr>
              <a:t>by K&amp;L Gates LLP. All rights reserved.</a:t>
            </a:r>
          </a:p>
        </p:txBody>
      </p:sp>
    </p:spTree>
    <p:extLst>
      <p:ext uri="{BB962C8B-B14F-4D97-AF65-F5344CB8AC3E}">
        <p14:creationId xmlns:p14="http://schemas.microsoft.com/office/powerpoint/2010/main" val="1730181326"/>
      </p:ext>
    </p:extLst>
  </p:cSld>
  <p:clrMapOvr>
    <a:masterClrMapping/>
  </p:clrMapOvr>
</p:sldLayout>
</file>

<file path=ppt/slideLayouts/slideLayout3.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Feature Slide">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5300" y="272214"/>
            <a:ext cx="6286500" cy="1164699"/>
          </a:xfrm>
          <a:prstGeom prst="rect">
            <a:avLst/>
          </a:prstGeom>
        </p:spPr>
        <p:txBody>
          <a:bodyPr anchor="t">
            <a:noAutofit/>
          </a:bodyPr>
          <a:lstStyle>
            <a:lvl1pPr>
              <a:defRPr sz="4000" b="0" baseline="0">
                <a:solidFill>
                  <a:schemeClr val="tx1"/>
                </a:solidFill>
              </a:defRPr>
            </a:lvl1pPr>
          </a:lstStyle>
          <a:p>
            <a:r>
              <a:rPr lang="en-US" dirty="0"/>
              <a:t>Click to Edit Master Feature Title Style</a:t>
            </a:r>
          </a:p>
        </p:txBody>
      </p:sp>
      <p:sp>
        <p:nvSpPr>
          <p:cNvPr id="7" name="Rectangle 31"/>
          <p:cNvSpPr>
            <a:spLocks noGrp="1" noChangeArrowheads="1"/>
          </p:cNvSpPr>
          <p:nvPr>
            <p:ph type="ftr" sz="quarter" idx="3"/>
          </p:nvPr>
        </p:nvSpPr>
        <p:spPr bwMode="auto">
          <a:xfrm>
            <a:off x="3124200" y="6474505"/>
            <a:ext cx="2895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000">
                <a:solidFill>
                  <a:srgbClr val="51626F"/>
                </a:solidFill>
                <a:latin typeface="Arial" charset="0"/>
                <a:ea typeface="Osaka" pitchFamily="1" charset="-128"/>
                <a:cs typeface="+mn-cs"/>
              </a:defRPr>
            </a:lvl1pPr>
          </a:lstStyle>
          <a:p>
            <a:pPr>
              <a:defRPr/>
            </a:pPr>
            <a:r>
              <a:rPr lang="en-US" altLang="en-US" dirty="0"/>
              <a:t>klgates.com</a:t>
            </a:r>
          </a:p>
        </p:txBody>
      </p:sp>
      <p:sp>
        <p:nvSpPr>
          <p:cNvPr id="10" name="Rectangle 34"/>
          <p:cNvSpPr>
            <a:spLocks noGrp="1" noChangeArrowheads="1"/>
          </p:cNvSpPr>
          <p:nvPr>
            <p:ph type="dt" sz="half" idx="2"/>
          </p:nvPr>
        </p:nvSpPr>
        <p:spPr bwMode="auto">
          <a:xfrm>
            <a:off x="495300" y="6474503"/>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eaLnBrk="0" hangingPunct="0">
              <a:defRPr sz="1000">
                <a:latin typeface="Arial" charset="0"/>
                <a:ea typeface="Osaka" pitchFamily="1" charset="-128"/>
                <a:cs typeface="+mn-cs"/>
              </a:defRPr>
            </a:lvl1pPr>
          </a:lstStyle>
          <a:p>
            <a:pPr>
              <a:defRPr/>
            </a:pPr>
            <a:r>
              <a:rPr lang="en-US" altLang="en-US"/>
              <a:t>2024</a:t>
            </a:r>
            <a:endParaRPr lang="en-US" altLang="en-US" dirty="0"/>
          </a:p>
        </p:txBody>
      </p:sp>
      <p:sp>
        <p:nvSpPr>
          <p:cNvPr id="11" name="Rectangle 35"/>
          <p:cNvSpPr>
            <a:spLocks noGrp="1" noChangeArrowheads="1"/>
          </p:cNvSpPr>
          <p:nvPr>
            <p:ph type="sldNum" sz="quarter" idx="4"/>
          </p:nvPr>
        </p:nvSpPr>
        <p:spPr bwMode="auto">
          <a:xfrm>
            <a:off x="6497364" y="6484028"/>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eaLnBrk="0" hangingPunct="0">
              <a:defRPr sz="1000">
                <a:latin typeface="Arial" charset="0"/>
                <a:ea typeface="Osaka" pitchFamily="1" charset="-128"/>
                <a:cs typeface="+mn-cs"/>
              </a:defRPr>
            </a:lvl1pPr>
          </a:lstStyle>
          <a:p>
            <a:pPr>
              <a:defRPr/>
            </a:pPr>
            <a:fld id="{ACBAD367-0227-4B3F-8BF8-6CC5765D9467}" type="slidenum">
              <a:rPr lang="en-US" altLang="en-US"/>
              <a:pPr>
                <a:defRPr/>
              </a:pPr>
              <a:t>‹#›</a:t>
            </a:fld>
            <a:endParaRPr lang="en-US" altLang="en-US" dirty="0"/>
          </a:p>
        </p:txBody>
      </p:sp>
      <p:cxnSp>
        <p:nvCxnSpPr>
          <p:cNvPr id="13" name="Straight Connector 12"/>
          <p:cNvCxnSpPr/>
          <p:nvPr userDrawn="1"/>
        </p:nvCxnSpPr>
        <p:spPr bwMode="auto">
          <a:xfrm>
            <a:off x="495300" y="6454850"/>
            <a:ext cx="813566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Rectangle 7"/>
          <p:cNvSpPr/>
          <p:nvPr userDrawn="1"/>
        </p:nvSpPr>
        <p:spPr>
          <a:xfrm>
            <a:off x="0" y="2"/>
            <a:ext cx="143692" cy="748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96765523"/>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1"/>
          <p:cNvSpPr>
            <a:spLocks noGrp="1" noChangeArrowheads="1"/>
          </p:cNvSpPr>
          <p:nvPr>
            <p:ph type="ftr" sz="quarter" idx="14"/>
          </p:nvPr>
        </p:nvSpPr>
        <p:spPr>
          <a:ln/>
        </p:spPr>
        <p:txBody>
          <a:bodyPr/>
          <a:lstStyle>
            <a:lvl1pPr>
              <a:defRPr/>
            </a:lvl1pPr>
          </a:lstStyle>
          <a:p>
            <a:pPr>
              <a:defRPr/>
            </a:pPr>
            <a:r>
              <a:rPr lang="en-US" altLang="en-US" dirty="0"/>
              <a:t>klgates.com</a:t>
            </a:r>
          </a:p>
        </p:txBody>
      </p:sp>
      <p:sp>
        <p:nvSpPr>
          <p:cNvPr id="5" name="Rectangle 34"/>
          <p:cNvSpPr>
            <a:spLocks noGrp="1" noChangeArrowheads="1"/>
          </p:cNvSpPr>
          <p:nvPr>
            <p:ph type="dt" sz="half" idx="15"/>
          </p:nvPr>
        </p:nvSpPr>
        <p:spPr>
          <a:ln/>
        </p:spPr>
        <p:txBody>
          <a:bodyPr/>
          <a:lstStyle>
            <a:lvl1pPr>
              <a:defRPr/>
            </a:lvl1pPr>
          </a:lstStyle>
          <a:p>
            <a:pPr>
              <a:defRPr/>
            </a:pPr>
            <a:r>
              <a:rPr lang="en-US" altLang="en-US"/>
              <a:t>2024</a:t>
            </a:r>
            <a:endParaRPr lang="en-US" altLang="en-US" dirty="0"/>
          </a:p>
        </p:txBody>
      </p:sp>
      <p:sp>
        <p:nvSpPr>
          <p:cNvPr id="6" name="Rectangle 35"/>
          <p:cNvSpPr>
            <a:spLocks noGrp="1" noChangeArrowheads="1"/>
          </p:cNvSpPr>
          <p:nvPr>
            <p:ph type="sldNum" sz="quarter" idx="16"/>
          </p:nvPr>
        </p:nvSpPr>
        <p:spPr>
          <a:ln/>
        </p:spPr>
        <p:txBody>
          <a:bodyPr/>
          <a:lstStyle>
            <a:lvl1pPr>
              <a:defRPr/>
            </a:lvl1pPr>
          </a:lstStyle>
          <a:p>
            <a:pPr>
              <a:defRPr/>
            </a:pPr>
            <a:fld id="{F6C52ABF-3520-460E-8D10-D8087401F00B}" type="slidenum">
              <a:rPr lang="en-US" altLang="en-US"/>
              <a:pPr>
                <a:defRPr/>
              </a:pPr>
              <a:t>‹#›</a:t>
            </a:fld>
            <a:endParaRPr lang="en-US" altLang="en-US" dirty="0"/>
          </a:p>
        </p:txBody>
      </p:sp>
      <p:sp>
        <p:nvSpPr>
          <p:cNvPr id="8" name="Title 1"/>
          <p:cNvSpPr>
            <a:spLocks noGrp="1"/>
          </p:cNvSpPr>
          <p:nvPr>
            <p:ph type="title" hasCustomPrompt="1"/>
          </p:nvPr>
        </p:nvSpPr>
        <p:spPr>
          <a:xfrm>
            <a:off x="495300" y="782638"/>
            <a:ext cx="8153400" cy="476250"/>
          </a:xfrm>
          <a:prstGeom prst="rect">
            <a:avLst/>
          </a:prstGeom>
        </p:spPr>
        <p:txBody>
          <a:bodyPr anchor="t"/>
          <a:lstStyle>
            <a:lvl1pPr>
              <a:defRPr>
                <a:solidFill>
                  <a:schemeClr val="accent1"/>
                </a:solidFill>
              </a:defRPr>
            </a:lvl1pPr>
          </a:lstStyle>
          <a:p>
            <a:r>
              <a:rPr lang="en-US" dirty="0"/>
              <a:t>Click to Edit Master Title Style</a:t>
            </a:r>
          </a:p>
        </p:txBody>
      </p:sp>
      <p:sp>
        <p:nvSpPr>
          <p:cNvPr id="3" name="Text Placeholder 2"/>
          <p:cNvSpPr>
            <a:spLocks noGrp="1"/>
          </p:cNvSpPr>
          <p:nvPr>
            <p:ph type="body" sz="quarter" idx="17"/>
          </p:nvPr>
        </p:nvSpPr>
        <p:spPr>
          <a:xfrm>
            <a:off x="495300" y="1626036"/>
            <a:ext cx="8153400" cy="4590037"/>
          </a:xfrm>
        </p:spPr>
        <p:txBody>
          <a:bodyPr>
            <a:normAutofit/>
          </a:bodyPr>
          <a:lstStyle>
            <a:lvl1pPr marL="0" indent="0">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864424481"/>
      </p:ext>
    </p:extLst>
  </p:cSld>
  <p:clrMapOvr>
    <a:masterClrMapping/>
  </p:clrMapOvr>
</p:sldLayout>
</file>

<file path=ppt/slideLayouts/slideLayout5.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cxnSp>
        <p:nvCxnSpPr>
          <p:cNvPr id="5" name="Straight Connector 6"/>
          <p:cNvCxnSpPr>
            <a:cxnSpLocks noChangeShapeType="1"/>
          </p:cNvCxnSpPr>
          <p:nvPr userDrawn="1"/>
        </p:nvCxnSpPr>
        <p:spPr bwMode="auto">
          <a:xfrm>
            <a:off x="4549775" y="1626036"/>
            <a:ext cx="0" cy="4682689"/>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Rectangle 31"/>
          <p:cNvSpPr>
            <a:spLocks noGrp="1" noChangeArrowheads="1"/>
          </p:cNvSpPr>
          <p:nvPr>
            <p:ph type="ftr" sz="quarter" idx="10"/>
          </p:nvPr>
        </p:nvSpPr>
        <p:spPr/>
        <p:txBody>
          <a:bodyPr/>
          <a:lstStyle>
            <a:lvl1pPr>
              <a:defRPr/>
            </a:lvl1pPr>
          </a:lstStyle>
          <a:p>
            <a:pPr>
              <a:defRPr/>
            </a:pPr>
            <a:r>
              <a:rPr lang="en-US" altLang="en-US" dirty="0"/>
              <a:t>klgates.com</a:t>
            </a:r>
          </a:p>
        </p:txBody>
      </p:sp>
      <p:sp>
        <p:nvSpPr>
          <p:cNvPr id="7" name="Rectangle 34"/>
          <p:cNvSpPr>
            <a:spLocks noGrp="1" noChangeArrowheads="1"/>
          </p:cNvSpPr>
          <p:nvPr>
            <p:ph type="dt" sz="half" idx="11"/>
          </p:nvPr>
        </p:nvSpPr>
        <p:spPr/>
        <p:txBody>
          <a:bodyPr/>
          <a:lstStyle>
            <a:lvl1pPr>
              <a:defRPr/>
            </a:lvl1pPr>
          </a:lstStyle>
          <a:p>
            <a:pPr>
              <a:defRPr/>
            </a:pPr>
            <a:r>
              <a:rPr lang="en-US" altLang="en-US"/>
              <a:t>2024</a:t>
            </a:r>
            <a:endParaRPr lang="en-US" altLang="en-US" dirty="0"/>
          </a:p>
        </p:txBody>
      </p:sp>
      <p:sp>
        <p:nvSpPr>
          <p:cNvPr id="8" name="Rectangle 35"/>
          <p:cNvSpPr>
            <a:spLocks noGrp="1" noChangeArrowheads="1"/>
          </p:cNvSpPr>
          <p:nvPr>
            <p:ph type="sldNum" sz="quarter" idx="12"/>
          </p:nvPr>
        </p:nvSpPr>
        <p:spPr/>
        <p:txBody>
          <a:bodyPr/>
          <a:lstStyle>
            <a:lvl1pPr>
              <a:defRPr/>
            </a:lvl1pPr>
          </a:lstStyle>
          <a:p>
            <a:pPr>
              <a:defRPr/>
            </a:pPr>
            <a:fld id="{E8985155-A45C-4089-A89E-2A3E32B6F0E3}" type="slidenum">
              <a:rPr lang="en-US" altLang="en-US"/>
              <a:pPr>
                <a:defRPr/>
              </a:pPr>
              <a:t>‹#›</a:t>
            </a:fld>
            <a:endParaRPr lang="en-US" altLang="en-US" dirty="0"/>
          </a:p>
        </p:txBody>
      </p:sp>
      <p:sp>
        <p:nvSpPr>
          <p:cNvPr id="9" name="Title 1"/>
          <p:cNvSpPr>
            <a:spLocks noGrp="1"/>
          </p:cNvSpPr>
          <p:nvPr>
            <p:ph type="title" hasCustomPrompt="1"/>
          </p:nvPr>
        </p:nvSpPr>
        <p:spPr>
          <a:xfrm>
            <a:off x="495300" y="782638"/>
            <a:ext cx="8153400" cy="476250"/>
          </a:xfrm>
          <a:prstGeom prst="rect">
            <a:avLst/>
          </a:prstGeom>
        </p:spPr>
        <p:txBody>
          <a:bodyPr anchor="t"/>
          <a:lstStyle>
            <a:lvl1pPr>
              <a:defRPr>
                <a:solidFill>
                  <a:schemeClr val="accent1"/>
                </a:solidFill>
              </a:defRPr>
            </a:lvl1pPr>
          </a:lstStyle>
          <a:p>
            <a:r>
              <a:rPr lang="en-US" dirty="0"/>
              <a:t>Click to Edit Master Title Style</a:t>
            </a:r>
          </a:p>
        </p:txBody>
      </p:sp>
      <p:sp>
        <p:nvSpPr>
          <p:cNvPr id="15" name="Content Placeholder 14"/>
          <p:cNvSpPr>
            <a:spLocks noGrp="1"/>
          </p:cNvSpPr>
          <p:nvPr>
            <p:ph sz="quarter" idx="16"/>
          </p:nvPr>
        </p:nvSpPr>
        <p:spPr>
          <a:xfrm>
            <a:off x="495299" y="1626036"/>
            <a:ext cx="3956051" cy="4682689"/>
          </a:xfrm>
        </p:spPr>
        <p:txBody>
          <a:bodyPr/>
          <a:lstStyle>
            <a:lvl1pPr marL="0" indent="0">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7" name="Content Placeholder 16"/>
          <p:cNvSpPr>
            <a:spLocks noGrp="1"/>
          </p:cNvSpPr>
          <p:nvPr>
            <p:ph sz="quarter" idx="17"/>
          </p:nvPr>
        </p:nvSpPr>
        <p:spPr>
          <a:xfrm>
            <a:off x="4675188" y="1626036"/>
            <a:ext cx="3973512" cy="4682689"/>
          </a:xfrm>
        </p:spPr>
        <p:txBody>
          <a:bodyPr/>
          <a:lstStyle>
            <a:lvl1pPr marL="0" indent="0">
              <a:defRPr/>
            </a:lvl1pPr>
            <a:lvl2pPr indent="0">
              <a:defRPr/>
            </a:lvl2pPr>
            <a:lvl3pPr indent="0">
              <a:defRPr/>
            </a:lvl3pPr>
            <a:lvl4pPr indent="0">
              <a:defRPr/>
            </a:lvl4pPr>
            <a:lvl5pPr inden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4173459215"/>
      </p:ext>
    </p:extLst>
  </p:cSld>
  <p:clrMapOvr>
    <a:masterClrMapping/>
  </p:clrMapOvr>
</p:sldLayout>
</file>

<file path=ppt/slideLayouts/slideLayout6.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Colour Block_Two Column">
    <p:spTree>
      <p:nvGrpSpPr>
        <p:cNvPr id="1" name=""/>
        <p:cNvGrpSpPr/>
        <p:nvPr/>
      </p:nvGrpSpPr>
      <p:grpSpPr>
        <a:xfrm>
          <a:off x="0" y="0"/>
          <a:ext cx="0" cy="0"/>
          <a:chOff x="0" y="0"/>
          <a:chExt cx="0" cy="0"/>
        </a:xfrm>
      </p:grpSpPr>
      <p:sp>
        <p:nvSpPr>
          <p:cNvPr id="10" name="Text Placeholder 9"/>
          <p:cNvSpPr>
            <a:spLocks noGrp="1"/>
          </p:cNvSpPr>
          <p:nvPr>
            <p:ph type="body" sz="quarter" idx="13" hasCustomPrompt="1"/>
          </p:nvPr>
        </p:nvSpPr>
        <p:spPr>
          <a:xfrm>
            <a:off x="492126" y="1626036"/>
            <a:ext cx="2632075" cy="4624388"/>
          </a:xfrm>
          <a:prstGeom prst="rect">
            <a:avLst/>
          </a:prstGeom>
          <a:solidFill>
            <a:schemeClr val="accent1"/>
          </a:solidFill>
        </p:spPr>
        <p:txBody>
          <a:bodyPr lIns="180000" tIns="180000" rIns="180000" bIns="180000" anchor="t">
            <a:normAutofit/>
          </a:bodyPr>
          <a:lstStyle>
            <a:lvl1pPr marL="0" indent="0">
              <a:buFont typeface="Arial" panose="020B0604020202020204" pitchFamily="34" charset="0"/>
              <a:buNone/>
              <a:defRPr sz="2600" baseline="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Add featured content or key takeaway</a:t>
            </a:r>
            <a:endParaRPr lang="en-AU" dirty="0"/>
          </a:p>
        </p:txBody>
      </p:sp>
      <p:sp>
        <p:nvSpPr>
          <p:cNvPr id="9" name="Title 1"/>
          <p:cNvSpPr>
            <a:spLocks noGrp="1"/>
          </p:cNvSpPr>
          <p:nvPr>
            <p:ph type="title" hasCustomPrompt="1"/>
          </p:nvPr>
        </p:nvSpPr>
        <p:spPr>
          <a:xfrm>
            <a:off x="495300" y="782638"/>
            <a:ext cx="8153400" cy="476250"/>
          </a:xfrm>
          <a:prstGeom prst="rect">
            <a:avLst/>
          </a:prstGeom>
        </p:spPr>
        <p:txBody>
          <a:bodyPr anchor="t"/>
          <a:lstStyle>
            <a:lvl1pPr>
              <a:defRPr>
                <a:solidFill>
                  <a:schemeClr val="accent1"/>
                </a:solidFill>
              </a:defRPr>
            </a:lvl1pPr>
          </a:lstStyle>
          <a:p>
            <a:r>
              <a:rPr lang="en-US" dirty="0"/>
              <a:t>Click to Edit Master Title Style</a:t>
            </a:r>
          </a:p>
        </p:txBody>
      </p:sp>
      <p:sp>
        <p:nvSpPr>
          <p:cNvPr id="11" name="Rectangle 31"/>
          <p:cNvSpPr>
            <a:spLocks noGrp="1" noChangeArrowheads="1"/>
          </p:cNvSpPr>
          <p:nvPr>
            <p:ph type="ftr" sz="quarter" idx="3"/>
          </p:nvPr>
        </p:nvSpPr>
        <p:spPr bwMode="auto">
          <a:xfrm>
            <a:off x="3124200" y="6474505"/>
            <a:ext cx="2895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000">
                <a:solidFill>
                  <a:srgbClr val="51626F"/>
                </a:solidFill>
                <a:latin typeface="Arial" charset="0"/>
                <a:ea typeface="Osaka" pitchFamily="1" charset="-128"/>
                <a:cs typeface="+mn-cs"/>
              </a:defRPr>
            </a:lvl1pPr>
          </a:lstStyle>
          <a:p>
            <a:pPr>
              <a:defRPr/>
            </a:pPr>
            <a:r>
              <a:rPr lang="en-US" altLang="en-US" dirty="0"/>
              <a:t>klgates.com</a:t>
            </a:r>
          </a:p>
        </p:txBody>
      </p:sp>
      <p:sp>
        <p:nvSpPr>
          <p:cNvPr id="12" name="Rectangle 34"/>
          <p:cNvSpPr>
            <a:spLocks noGrp="1" noChangeArrowheads="1"/>
          </p:cNvSpPr>
          <p:nvPr>
            <p:ph type="dt" sz="half" idx="14"/>
          </p:nvPr>
        </p:nvSpPr>
        <p:spPr bwMode="auto">
          <a:xfrm>
            <a:off x="495300" y="6474503"/>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eaLnBrk="0" hangingPunct="0">
              <a:defRPr sz="1000">
                <a:latin typeface="Arial" charset="0"/>
                <a:ea typeface="Osaka" pitchFamily="1" charset="-128"/>
                <a:cs typeface="+mn-cs"/>
              </a:defRPr>
            </a:lvl1pPr>
          </a:lstStyle>
          <a:p>
            <a:pPr>
              <a:defRPr/>
            </a:pPr>
            <a:r>
              <a:rPr lang="en-US" altLang="en-US"/>
              <a:t>2024</a:t>
            </a:r>
            <a:endParaRPr lang="en-US" altLang="en-US" dirty="0"/>
          </a:p>
        </p:txBody>
      </p:sp>
      <p:sp>
        <p:nvSpPr>
          <p:cNvPr id="13" name="Rectangle 35"/>
          <p:cNvSpPr>
            <a:spLocks noGrp="1" noChangeArrowheads="1"/>
          </p:cNvSpPr>
          <p:nvPr>
            <p:ph type="sldNum" sz="quarter" idx="4"/>
          </p:nvPr>
        </p:nvSpPr>
        <p:spPr bwMode="auto">
          <a:xfrm>
            <a:off x="6497364" y="6484028"/>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eaLnBrk="0" hangingPunct="0">
              <a:defRPr sz="1000">
                <a:latin typeface="Arial" charset="0"/>
                <a:ea typeface="Osaka" pitchFamily="1" charset="-128"/>
                <a:cs typeface="+mn-cs"/>
              </a:defRPr>
            </a:lvl1pPr>
          </a:lstStyle>
          <a:p>
            <a:pPr>
              <a:defRPr/>
            </a:pPr>
            <a:fld id="{ACBAD367-0227-4B3F-8BF8-6CC5765D9467}" type="slidenum">
              <a:rPr lang="en-US" altLang="en-US"/>
              <a:pPr>
                <a:defRPr/>
              </a:pPr>
              <a:t>‹#›</a:t>
            </a:fld>
            <a:endParaRPr lang="en-US" altLang="en-US" dirty="0"/>
          </a:p>
        </p:txBody>
      </p:sp>
      <p:cxnSp>
        <p:nvCxnSpPr>
          <p:cNvPr id="14" name="Straight Connector 13"/>
          <p:cNvCxnSpPr/>
          <p:nvPr userDrawn="1"/>
        </p:nvCxnSpPr>
        <p:spPr bwMode="auto">
          <a:xfrm>
            <a:off x="495300" y="6454850"/>
            <a:ext cx="813566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quarter" idx="15"/>
          </p:nvPr>
        </p:nvSpPr>
        <p:spPr>
          <a:xfrm>
            <a:off x="3328194" y="1626036"/>
            <a:ext cx="5383212" cy="4624388"/>
          </a:xfrm>
        </p:spPr>
        <p:txBody>
          <a:bodyPr/>
          <a:lstStyle>
            <a:lvl1pPr marL="0" indent="0">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4080649229"/>
      </p:ext>
    </p:extLst>
  </p:cSld>
  <p:clrMapOvr>
    <a:masterClrMapping/>
  </p:clrMapOvr>
</p:sldLayout>
</file>

<file path=ppt/slideLayouts/slideLayout7.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Featured Content and Text Layout">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95300" y="782638"/>
            <a:ext cx="8153400" cy="476250"/>
          </a:xfrm>
          <a:prstGeom prst="rect">
            <a:avLst/>
          </a:prstGeom>
        </p:spPr>
        <p:txBody>
          <a:bodyPr anchor="t"/>
          <a:lstStyle>
            <a:lvl1pPr>
              <a:defRPr>
                <a:solidFill>
                  <a:schemeClr val="accent1"/>
                </a:solidFill>
              </a:defRPr>
            </a:lvl1pPr>
          </a:lstStyle>
          <a:p>
            <a:r>
              <a:rPr lang="en-US" dirty="0"/>
              <a:t>Click to Edit Master Title Style</a:t>
            </a:r>
          </a:p>
        </p:txBody>
      </p:sp>
      <p:sp>
        <p:nvSpPr>
          <p:cNvPr id="11" name="Rectangle 31"/>
          <p:cNvSpPr>
            <a:spLocks noGrp="1" noChangeArrowheads="1"/>
          </p:cNvSpPr>
          <p:nvPr>
            <p:ph type="ftr" sz="quarter" idx="3"/>
          </p:nvPr>
        </p:nvSpPr>
        <p:spPr bwMode="auto">
          <a:xfrm>
            <a:off x="3124200" y="6474505"/>
            <a:ext cx="2895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000">
                <a:solidFill>
                  <a:srgbClr val="51626F"/>
                </a:solidFill>
                <a:latin typeface="Arial" charset="0"/>
                <a:ea typeface="Osaka" pitchFamily="1" charset="-128"/>
                <a:cs typeface="+mn-cs"/>
              </a:defRPr>
            </a:lvl1pPr>
          </a:lstStyle>
          <a:p>
            <a:pPr>
              <a:defRPr/>
            </a:pPr>
            <a:r>
              <a:rPr lang="en-US" altLang="en-US" dirty="0"/>
              <a:t>klgates.com</a:t>
            </a:r>
          </a:p>
        </p:txBody>
      </p:sp>
      <p:sp>
        <p:nvSpPr>
          <p:cNvPr id="12" name="Rectangle 34"/>
          <p:cNvSpPr>
            <a:spLocks noGrp="1" noChangeArrowheads="1"/>
          </p:cNvSpPr>
          <p:nvPr>
            <p:ph type="dt" sz="half" idx="14"/>
          </p:nvPr>
        </p:nvSpPr>
        <p:spPr bwMode="auto">
          <a:xfrm>
            <a:off x="495300" y="6474503"/>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eaLnBrk="0" hangingPunct="0">
              <a:defRPr sz="1000">
                <a:latin typeface="Arial" charset="0"/>
                <a:ea typeface="Osaka" pitchFamily="1" charset="-128"/>
                <a:cs typeface="+mn-cs"/>
              </a:defRPr>
            </a:lvl1pPr>
          </a:lstStyle>
          <a:p>
            <a:pPr>
              <a:defRPr/>
            </a:pPr>
            <a:r>
              <a:rPr lang="en-US" altLang="en-US"/>
              <a:t>2024</a:t>
            </a:r>
            <a:endParaRPr lang="en-US" altLang="en-US" dirty="0"/>
          </a:p>
        </p:txBody>
      </p:sp>
      <p:sp>
        <p:nvSpPr>
          <p:cNvPr id="13" name="Rectangle 35"/>
          <p:cNvSpPr>
            <a:spLocks noGrp="1" noChangeArrowheads="1"/>
          </p:cNvSpPr>
          <p:nvPr>
            <p:ph type="sldNum" sz="quarter" idx="4"/>
          </p:nvPr>
        </p:nvSpPr>
        <p:spPr bwMode="auto">
          <a:xfrm>
            <a:off x="6497364" y="6484028"/>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eaLnBrk="0" hangingPunct="0">
              <a:defRPr sz="1000">
                <a:latin typeface="Arial" charset="0"/>
                <a:ea typeface="Osaka" pitchFamily="1" charset="-128"/>
                <a:cs typeface="+mn-cs"/>
              </a:defRPr>
            </a:lvl1pPr>
          </a:lstStyle>
          <a:p>
            <a:pPr>
              <a:defRPr/>
            </a:pPr>
            <a:fld id="{ACBAD367-0227-4B3F-8BF8-6CC5765D9467}" type="slidenum">
              <a:rPr lang="en-US" altLang="en-US"/>
              <a:pPr>
                <a:defRPr/>
              </a:pPr>
              <a:t>‹#›</a:t>
            </a:fld>
            <a:endParaRPr lang="en-US" altLang="en-US" dirty="0"/>
          </a:p>
        </p:txBody>
      </p:sp>
      <p:cxnSp>
        <p:nvCxnSpPr>
          <p:cNvPr id="14" name="Straight Connector 13"/>
          <p:cNvCxnSpPr/>
          <p:nvPr userDrawn="1"/>
        </p:nvCxnSpPr>
        <p:spPr bwMode="auto">
          <a:xfrm>
            <a:off x="495300" y="6454850"/>
            <a:ext cx="813566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 Placeholder 9"/>
          <p:cNvSpPr>
            <a:spLocks noGrp="1"/>
          </p:cNvSpPr>
          <p:nvPr>
            <p:ph type="body" sz="quarter" idx="13" hasCustomPrompt="1"/>
          </p:nvPr>
        </p:nvSpPr>
        <p:spPr>
          <a:xfrm>
            <a:off x="492126" y="1613336"/>
            <a:ext cx="2632075" cy="1246909"/>
          </a:xfrm>
          <a:prstGeom prst="rect">
            <a:avLst/>
          </a:prstGeom>
          <a:noFill/>
        </p:spPr>
        <p:txBody>
          <a:bodyPr lIns="180000" tIns="180000" rIns="180000" bIns="180000" anchor="t"/>
          <a:lstStyle>
            <a:lvl1pPr marL="0" indent="0">
              <a:buFont typeface="Arial" panose="020B0604020202020204" pitchFamily="34" charset="0"/>
              <a:buNone/>
              <a:defRPr sz="2000" b="1" baseline="0">
                <a:solidFill>
                  <a:schemeClr val="tx2"/>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Add featured content or key takeaway</a:t>
            </a:r>
            <a:endParaRPr lang="en-AU" dirty="0"/>
          </a:p>
        </p:txBody>
      </p:sp>
      <p:sp>
        <p:nvSpPr>
          <p:cNvPr id="16" name="Text Placeholder 9"/>
          <p:cNvSpPr>
            <a:spLocks noGrp="1"/>
          </p:cNvSpPr>
          <p:nvPr>
            <p:ph type="body" sz="quarter" idx="15" hasCustomPrompt="1"/>
          </p:nvPr>
        </p:nvSpPr>
        <p:spPr>
          <a:xfrm>
            <a:off x="492126" y="2869480"/>
            <a:ext cx="2632075" cy="3460395"/>
          </a:xfrm>
          <a:prstGeom prst="rect">
            <a:avLst/>
          </a:prstGeom>
          <a:noFill/>
        </p:spPr>
        <p:txBody>
          <a:bodyPr lIns="180000" tIns="180000" rIns="180000" bIns="180000" anchor="t">
            <a:normAutofit/>
          </a:bodyPr>
          <a:lstStyle>
            <a:lvl1pPr marL="0" indent="0">
              <a:buFont typeface="Arial" panose="020B0604020202020204" pitchFamily="34" charset="0"/>
              <a:buNone/>
              <a:defRPr sz="1400" b="0" baseline="0">
                <a:solidFill>
                  <a:schemeClr val="accent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add text</a:t>
            </a:r>
            <a:endParaRPr lang="en-AU" dirty="0"/>
          </a:p>
        </p:txBody>
      </p:sp>
      <p:sp>
        <p:nvSpPr>
          <p:cNvPr id="17" name="Content Placeholder 4"/>
          <p:cNvSpPr>
            <a:spLocks noGrp="1"/>
          </p:cNvSpPr>
          <p:nvPr>
            <p:ph sz="quarter" idx="16"/>
          </p:nvPr>
        </p:nvSpPr>
        <p:spPr>
          <a:xfrm>
            <a:off x="3388536" y="1613335"/>
            <a:ext cx="5242702" cy="4716541"/>
          </a:xfrm>
        </p:spPr>
        <p:txBody>
          <a:bodyPr/>
          <a:lstStyle>
            <a:lvl1pPr marL="0" indent="0">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cxnSp>
        <p:nvCxnSpPr>
          <p:cNvPr id="18" name="Straight Connector 6"/>
          <p:cNvCxnSpPr>
            <a:cxnSpLocks noChangeShapeType="1"/>
          </p:cNvCxnSpPr>
          <p:nvPr userDrawn="1"/>
        </p:nvCxnSpPr>
        <p:spPr bwMode="auto">
          <a:xfrm flipV="1">
            <a:off x="3256368" y="1626036"/>
            <a:ext cx="0" cy="470384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53597973"/>
      </p:ext>
    </p:extLst>
  </p:cSld>
  <p:clrMapOvr>
    <a:masterClrMapping/>
  </p:clrMapOvr>
</p:sldLayout>
</file>

<file path=ppt/slideLayouts/slideLayout8.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95300" y="782638"/>
            <a:ext cx="8153400" cy="476250"/>
          </a:xfrm>
          <a:prstGeom prst="rect">
            <a:avLst/>
          </a:prstGeom>
        </p:spPr>
        <p:txBody>
          <a:bodyPr anchor="t"/>
          <a:lstStyle>
            <a:lvl1pPr>
              <a:defRPr>
                <a:solidFill>
                  <a:schemeClr val="accent1"/>
                </a:solidFill>
              </a:defRPr>
            </a:lvl1pPr>
          </a:lstStyle>
          <a:p>
            <a:r>
              <a:rPr lang="en-US" dirty="0"/>
              <a:t>Click to Edit Master Title Style</a:t>
            </a:r>
          </a:p>
        </p:txBody>
      </p:sp>
      <p:sp>
        <p:nvSpPr>
          <p:cNvPr id="7" name="Rectangle 31"/>
          <p:cNvSpPr>
            <a:spLocks noGrp="1" noChangeArrowheads="1"/>
          </p:cNvSpPr>
          <p:nvPr>
            <p:ph type="ftr" sz="quarter" idx="3"/>
          </p:nvPr>
        </p:nvSpPr>
        <p:spPr bwMode="auto">
          <a:xfrm>
            <a:off x="3124200" y="6474505"/>
            <a:ext cx="2895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000">
                <a:solidFill>
                  <a:srgbClr val="51626F"/>
                </a:solidFill>
                <a:latin typeface="Arial" charset="0"/>
                <a:ea typeface="Osaka" pitchFamily="1" charset="-128"/>
                <a:cs typeface="+mn-cs"/>
              </a:defRPr>
            </a:lvl1pPr>
          </a:lstStyle>
          <a:p>
            <a:pPr>
              <a:defRPr/>
            </a:pPr>
            <a:r>
              <a:rPr lang="en-US" altLang="en-US" dirty="0"/>
              <a:t>klgates.com</a:t>
            </a:r>
          </a:p>
        </p:txBody>
      </p:sp>
      <p:sp>
        <p:nvSpPr>
          <p:cNvPr id="10" name="Rectangle 34"/>
          <p:cNvSpPr>
            <a:spLocks noGrp="1" noChangeArrowheads="1"/>
          </p:cNvSpPr>
          <p:nvPr>
            <p:ph type="dt" sz="half" idx="2"/>
          </p:nvPr>
        </p:nvSpPr>
        <p:spPr bwMode="auto">
          <a:xfrm>
            <a:off x="495300" y="6474503"/>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eaLnBrk="0" hangingPunct="0">
              <a:defRPr sz="1000">
                <a:latin typeface="Arial" charset="0"/>
                <a:ea typeface="Osaka" pitchFamily="1" charset="-128"/>
                <a:cs typeface="+mn-cs"/>
              </a:defRPr>
            </a:lvl1pPr>
          </a:lstStyle>
          <a:p>
            <a:pPr>
              <a:defRPr/>
            </a:pPr>
            <a:r>
              <a:rPr lang="en-US" altLang="en-US"/>
              <a:t>2024</a:t>
            </a:r>
            <a:endParaRPr lang="en-US" altLang="en-US" dirty="0"/>
          </a:p>
        </p:txBody>
      </p:sp>
      <p:sp>
        <p:nvSpPr>
          <p:cNvPr id="11" name="Rectangle 35"/>
          <p:cNvSpPr>
            <a:spLocks noGrp="1" noChangeArrowheads="1"/>
          </p:cNvSpPr>
          <p:nvPr>
            <p:ph type="sldNum" sz="quarter" idx="4"/>
          </p:nvPr>
        </p:nvSpPr>
        <p:spPr bwMode="auto">
          <a:xfrm>
            <a:off x="6497364" y="6484028"/>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eaLnBrk="0" hangingPunct="0">
              <a:defRPr sz="1000">
                <a:latin typeface="Arial" charset="0"/>
                <a:ea typeface="Osaka" pitchFamily="1" charset="-128"/>
                <a:cs typeface="+mn-cs"/>
              </a:defRPr>
            </a:lvl1pPr>
          </a:lstStyle>
          <a:p>
            <a:pPr>
              <a:defRPr/>
            </a:pPr>
            <a:fld id="{ACBAD367-0227-4B3F-8BF8-6CC5765D9467}" type="slidenum">
              <a:rPr lang="en-US" altLang="en-US"/>
              <a:pPr>
                <a:defRPr/>
              </a:pPr>
              <a:t>‹#›</a:t>
            </a:fld>
            <a:endParaRPr lang="en-US" altLang="en-US" dirty="0"/>
          </a:p>
        </p:txBody>
      </p:sp>
      <p:cxnSp>
        <p:nvCxnSpPr>
          <p:cNvPr id="13" name="Straight Connector 12"/>
          <p:cNvCxnSpPr/>
          <p:nvPr userDrawn="1"/>
        </p:nvCxnSpPr>
        <p:spPr bwMode="auto">
          <a:xfrm>
            <a:off x="495300" y="6454850"/>
            <a:ext cx="813566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07201803"/>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Two Column w/ Flow Diagram">
    <p:spTree>
      <p:nvGrpSpPr>
        <p:cNvPr id="1" name=""/>
        <p:cNvGrpSpPr/>
        <p:nvPr/>
      </p:nvGrpSpPr>
      <p:grpSpPr>
        <a:xfrm>
          <a:off x="0" y="0"/>
          <a:ext cx="0" cy="0"/>
          <a:chOff x="0" y="0"/>
          <a:chExt cx="0" cy="0"/>
        </a:xfrm>
      </p:grpSpPr>
      <p:sp>
        <p:nvSpPr>
          <p:cNvPr id="7" name="Pentagon 14"/>
          <p:cNvSpPr>
            <a:spLocks/>
          </p:cNvSpPr>
          <p:nvPr userDrawn="1"/>
        </p:nvSpPr>
        <p:spPr bwMode="auto">
          <a:xfrm rot="10800000" flipV="1">
            <a:off x="4714559" y="1505788"/>
            <a:ext cx="3963987" cy="388938"/>
          </a:xfrm>
          <a:custGeom>
            <a:avLst/>
            <a:gdLst>
              <a:gd name="T0" fmla="*/ 0 w 3844506"/>
              <a:gd name="T1" fmla="*/ 0 h 560717"/>
              <a:gd name="T2" fmla="*/ 4762840 w 3844506"/>
              <a:gd name="T3" fmla="*/ 0 h 560717"/>
              <a:gd name="T4" fmla="*/ 4529279 w 3844506"/>
              <a:gd name="T5" fmla="*/ 21115 h 560717"/>
              <a:gd name="T6" fmla="*/ 4762840 w 3844506"/>
              <a:gd name="T7" fmla="*/ 43238 h 560717"/>
              <a:gd name="T8" fmla="*/ 0 w 3844506"/>
              <a:gd name="T9" fmla="*/ 43238 h 560717"/>
              <a:gd name="T10" fmla="*/ 0 w 3844506"/>
              <a:gd name="T11" fmla="*/ 0 h 560717"/>
              <a:gd name="T12" fmla="*/ 0 60000 65536"/>
              <a:gd name="T13" fmla="*/ 0 60000 65536"/>
              <a:gd name="T14" fmla="*/ 0 60000 65536"/>
              <a:gd name="T15" fmla="*/ 0 60000 65536"/>
              <a:gd name="T16" fmla="*/ 0 60000 65536"/>
              <a:gd name="T17" fmla="*/ 0 60000 65536"/>
              <a:gd name="T18" fmla="*/ 0 w 3844506"/>
              <a:gd name="T19" fmla="*/ 0 h 560717"/>
              <a:gd name="T20" fmla="*/ 3844506 w 3844506"/>
              <a:gd name="T21" fmla="*/ 560717 h 560717"/>
            </a:gdLst>
            <a:ahLst/>
            <a:cxnLst>
              <a:cxn ang="T12">
                <a:pos x="T0" y="T1"/>
              </a:cxn>
              <a:cxn ang="T13">
                <a:pos x="T2" y="T3"/>
              </a:cxn>
              <a:cxn ang="T14">
                <a:pos x="T4" y="T5"/>
              </a:cxn>
              <a:cxn ang="T15">
                <a:pos x="T6" y="T7"/>
              </a:cxn>
              <a:cxn ang="T16">
                <a:pos x="T8" y="T9"/>
              </a:cxn>
              <a:cxn ang="T17">
                <a:pos x="T10" y="T11"/>
              </a:cxn>
            </a:cxnLst>
            <a:rect l="T18" t="T19" r="T20" b="T21"/>
            <a:pathLst>
              <a:path w="3844506" h="560717">
                <a:moveTo>
                  <a:pt x="0" y="0"/>
                </a:moveTo>
                <a:lnTo>
                  <a:pt x="3844506" y="0"/>
                </a:lnTo>
                <a:lnTo>
                  <a:pt x="3655980" y="273820"/>
                </a:lnTo>
                <a:lnTo>
                  <a:pt x="3844506" y="560717"/>
                </a:lnTo>
                <a:lnTo>
                  <a:pt x="0" y="560717"/>
                </a:lnTo>
                <a:lnTo>
                  <a:pt x="0" y="0"/>
                </a:lnTo>
                <a:close/>
              </a:path>
            </a:pathLst>
          </a:custGeom>
          <a:solidFill>
            <a:schemeClr val="tx2"/>
          </a:solidFill>
          <a:ln>
            <a:noFill/>
          </a:ln>
          <a:effectLst/>
        </p:spPr>
        <p:txBody>
          <a:bodyPr anchor="ctr"/>
          <a:lstStyle>
            <a:lvl1pPr>
              <a:defRPr sz="1400">
                <a:solidFill>
                  <a:schemeClr val="tx1"/>
                </a:solidFill>
                <a:latin typeface="Arial" charset="0"/>
                <a:ea typeface="Osaka" pitchFamily="1" charset="-128"/>
              </a:defRPr>
            </a:lvl1pPr>
            <a:lvl2pPr marL="742950" indent="-285750">
              <a:defRPr sz="1400">
                <a:solidFill>
                  <a:schemeClr val="tx1"/>
                </a:solidFill>
                <a:latin typeface="Arial" charset="0"/>
                <a:ea typeface="Osaka" pitchFamily="1" charset="-128"/>
              </a:defRPr>
            </a:lvl2pPr>
            <a:lvl3pPr marL="1143000" indent="-228600">
              <a:defRPr sz="1400">
                <a:solidFill>
                  <a:schemeClr val="tx1"/>
                </a:solidFill>
                <a:latin typeface="Arial" charset="0"/>
                <a:ea typeface="Osaka" pitchFamily="1" charset="-128"/>
              </a:defRPr>
            </a:lvl3pPr>
            <a:lvl4pPr marL="1600200" indent="-228600">
              <a:defRPr sz="1400">
                <a:solidFill>
                  <a:schemeClr val="tx1"/>
                </a:solidFill>
                <a:latin typeface="Arial" charset="0"/>
                <a:ea typeface="Osaka" pitchFamily="1" charset="-128"/>
              </a:defRPr>
            </a:lvl4pPr>
            <a:lvl5pPr marL="2057400" indent="-228600">
              <a:defRPr sz="1400">
                <a:solidFill>
                  <a:schemeClr val="tx1"/>
                </a:solidFill>
                <a:latin typeface="Arial" charset="0"/>
                <a:ea typeface="Osaka" pitchFamily="1" charset="-128"/>
              </a:defRPr>
            </a:lvl5pPr>
            <a:lvl6pPr marL="2514600" indent="-228600" algn="ctr" eaLnBrk="0" fontAlgn="base" hangingPunct="0">
              <a:spcBef>
                <a:spcPct val="0"/>
              </a:spcBef>
              <a:spcAft>
                <a:spcPct val="0"/>
              </a:spcAft>
              <a:defRPr sz="1400">
                <a:solidFill>
                  <a:schemeClr val="tx1"/>
                </a:solidFill>
                <a:latin typeface="Arial" charset="0"/>
                <a:ea typeface="Osaka" pitchFamily="1" charset="-128"/>
              </a:defRPr>
            </a:lvl6pPr>
            <a:lvl7pPr marL="2971800" indent="-228600" algn="ctr" eaLnBrk="0" fontAlgn="base" hangingPunct="0">
              <a:spcBef>
                <a:spcPct val="0"/>
              </a:spcBef>
              <a:spcAft>
                <a:spcPct val="0"/>
              </a:spcAft>
              <a:defRPr sz="1400">
                <a:solidFill>
                  <a:schemeClr val="tx1"/>
                </a:solidFill>
                <a:latin typeface="Arial" charset="0"/>
                <a:ea typeface="Osaka" pitchFamily="1" charset="-128"/>
              </a:defRPr>
            </a:lvl7pPr>
            <a:lvl8pPr marL="3429000" indent="-228600" algn="ctr" eaLnBrk="0" fontAlgn="base" hangingPunct="0">
              <a:spcBef>
                <a:spcPct val="0"/>
              </a:spcBef>
              <a:spcAft>
                <a:spcPct val="0"/>
              </a:spcAft>
              <a:defRPr sz="1400">
                <a:solidFill>
                  <a:schemeClr val="tx1"/>
                </a:solidFill>
                <a:latin typeface="Arial" charset="0"/>
                <a:ea typeface="Osaka" pitchFamily="1" charset="-128"/>
              </a:defRPr>
            </a:lvl8pPr>
            <a:lvl9pPr marL="3886200" indent="-228600" algn="ctr" eaLnBrk="0" fontAlgn="base" hangingPunct="0">
              <a:spcBef>
                <a:spcPct val="0"/>
              </a:spcBef>
              <a:spcAft>
                <a:spcPct val="0"/>
              </a:spcAft>
              <a:defRPr sz="1400">
                <a:solidFill>
                  <a:schemeClr val="tx1"/>
                </a:solidFill>
                <a:latin typeface="Arial" charset="0"/>
                <a:ea typeface="Osaka" pitchFamily="1" charset="-128"/>
              </a:defRPr>
            </a:lvl9pPr>
          </a:lstStyle>
          <a:p>
            <a:pPr algn="ctr" eaLnBrk="0" hangingPunct="0">
              <a:defRPr/>
            </a:pPr>
            <a:endParaRPr lang="en-US" altLang="en-US" sz="2000" b="1" dirty="0">
              <a:solidFill>
                <a:schemeClr val="bg1"/>
              </a:solidFill>
              <a:cs typeface="+mn-cs"/>
            </a:endParaRPr>
          </a:p>
        </p:txBody>
      </p:sp>
      <p:sp>
        <p:nvSpPr>
          <p:cNvPr id="9" name="Pentagon 8"/>
          <p:cNvSpPr>
            <a:spLocks noChangeArrowheads="1"/>
          </p:cNvSpPr>
          <p:nvPr userDrawn="1"/>
        </p:nvSpPr>
        <p:spPr bwMode="invGray">
          <a:xfrm>
            <a:off x="499746" y="1505788"/>
            <a:ext cx="4279900" cy="388938"/>
          </a:xfrm>
          <a:prstGeom prst="homePlate">
            <a:avLst>
              <a:gd name="adj" fmla="val 49926"/>
            </a:avLst>
          </a:prstGeom>
          <a:solidFill>
            <a:schemeClr val="accent1"/>
          </a:solidFill>
          <a:ln>
            <a:noFill/>
          </a:ln>
        </p:spPr>
        <p:txBody>
          <a:bodyPr anchor="ctr"/>
          <a:lstStyle>
            <a:lvl1pPr>
              <a:defRPr sz="1400">
                <a:solidFill>
                  <a:schemeClr val="tx1"/>
                </a:solidFill>
                <a:latin typeface="Arial" charset="0"/>
                <a:ea typeface="Osaka" pitchFamily="1" charset="-128"/>
              </a:defRPr>
            </a:lvl1pPr>
            <a:lvl2pPr marL="742950" indent="-285750">
              <a:defRPr sz="1400">
                <a:solidFill>
                  <a:schemeClr val="tx1"/>
                </a:solidFill>
                <a:latin typeface="Arial" charset="0"/>
                <a:ea typeface="Osaka" pitchFamily="1" charset="-128"/>
              </a:defRPr>
            </a:lvl2pPr>
            <a:lvl3pPr marL="1143000" indent="-228600">
              <a:defRPr sz="1400">
                <a:solidFill>
                  <a:schemeClr val="tx1"/>
                </a:solidFill>
                <a:latin typeface="Arial" charset="0"/>
                <a:ea typeface="Osaka" pitchFamily="1" charset="-128"/>
              </a:defRPr>
            </a:lvl3pPr>
            <a:lvl4pPr marL="1600200" indent="-228600">
              <a:defRPr sz="1400">
                <a:solidFill>
                  <a:schemeClr val="tx1"/>
                </a:solidFill>
                <a:latin typeface="Arial" charset="0"/>
                <a:ea typeface="Osaka" pitchFamily="1" charset="-128"/>
              </a:defRPr>
            </a:lvl4pPr>
            <a:lvl5pPr marL="2057400" indent="-228600">
              <a:defRPr sz="1400">
                <a:solidFill>
                  <a:schemeClr val="tx1"/>
                </a:solidFill>
                <a:latin typeface="Arial" charset="0"/>
                <a:ea typeface="Osaka" pitchFamily="1" charset="-128"/>
              </a:defRPr>
            </a:lvl5pPr>
            <a:lvl6pPr marL="2514600" indent="-228600" algn="ctr" eaLnBrk="0" fontAlgn="base" hangingPunct="0">
              <a:spcBef>
                <a:spcPct val="0"/>
              </a:spcBef>
              <a:spcAft>
                <a:spcPct val="0"/>
              </a:spcAft>
              <a:defRPr sz="1400">
                <a:solidFill>
                  <a:schemeClr val="tx1"/>
                </a:solidFill>
                <a:latin typeface="Arial" charset="0"/>
                <a:ea typeface="Osaka" pitchFamily="1" charset="-128"/>
              </a:defRPr>
            </a:lvl6pPr>
            <a:lvl7pPr marL="2971800" indent="-228600" algn="ctr" eaLnBrk="0" fontAlgn="base" hangingPunct="0">
              <a:spcBef>
                <a:spcPct val="0"/>
              </a:spcBef>
              <a:spcAft>
                <a:spcPct val="0"/>
              </a:spcAft>
              <a:defRPr sz="1400">
                <a:solidFill>
                  <a:schemeClr val="tx1"/>
                </a:solidFill>
                <a:latin typeface="Arial" charset="0"/>
                <a:ea typeface="Osaka" pitchFamily="1" charset="-128"/>
              </a:defRPr>
            </a:lvl7pPr>
            <a:lvl8pPr marL="3429000" indent="-228600" algn="ctr" eaLnBrk="0" fontAlgn="base" hangingPunct="0">
              <a:spcBef>
                <a:spcPct val="0"/>
              </a:spcBef>
              <a:spcAft>
                <a:spcPct val="0"/>
              </a:spcAft>
              <a:defRPr sz="1400">
                <a:solidFill>
                  <a:schemeClr val="tx1"/>
                </a:solidFill>
                <a:latin typeface="Arial" charset="0"/>
                <a:ea typeface="Osaka" pitchFamily="1" charset="-128"/>
              </a:defRPr>
            </a:lvl8pPr>
            <a:lvl9pPr marL="3886200" indent="-228600" algn="ctr" eaLnBrk="0" fontAlgn="base" hangingPunct="0">
              <a:spcBef>
                <a:spcPct val="0"/>
              </a:spcBef>
              <a:spcAft>
                <a:spcPct val="0"/>
              </a:spcAft>
              <a:defRPr sz="1400">
                <a:solidFill>
                  <a:schemeClr val="tx1"/>
                </a:solidFill>
                <a:latin typeface="Arial" charset="0"/>
                <a:ea typeface="Osaka" pitchFamily="1" charset="-128"/>
              </a:defRPr>
            </a:lvl9pPr>
          </a:lstStyle>
          <a:p>
            <a:pPr algn="ctr" eaLnBrk="0" hangingPunct="0">
              <a:defRPr/>
            </a:pPr>
            <a:endParaRPr lang="en-US" altLang="en-US" sz="2000" b="1" dirty="0">
              <a:solidFill>
                <a:schemeClr val="bg1"/>
              </a:solidFill>
              <a:cs typeface="+mn-cs"/>
            </a:endParaRPr>
          </a:p>
        </p:txBody>
      </p:sp>
      <p:sp>
        <p:nvSpPr>
          <p:cNvPr id="13" name="Text Placeholder 12"/>
          <p:cNvSpPr>
            <a:spLocks noGrp="1"/>
          </p:cNvSpPr>
          <p:nvPr>
            <p:ph type="body" sz="quarter" idx="13"/>
          </p:nvPr>
        </p:nvSpPr>
        <p:spPr>
          <a:xfrm>
            <a:off x="499746" y="1505788"/>
            <a:ext cx="4051300" cy="388938"/>
          </a:xfrm>
          <a:prstGeom prst="rect">
            <a:avLst/>
          </a:prstGeom>
        </p:spPr>
        <p:txBody>
          <a:bodyPr anchor="ctr"/>
          <a:lstStyle>
            <a:lvl1pPr algn="ctr">
              <a:defRPr sz="2000" b="1">
                <a:solidFill>
                  <a:schemeClr val="bg1"/>
                </a:solidFill>
              </a:defRPr>
            </a:lvl1pPr>
          </a:lstStyle>
          <a:p>
            <a:pPr lvl="0"/>
            <a:r>
              <a:rPr lang="en-US"/>
              <a:t>Edit Master text styles</a:t>
            </a:r>
          </a:p>
        </p:txBody>
      </p:sp>
      <p:sp>
        <p:nvSpPr>
          <p:cNvPr id="14" name="Text Placeholder 12"/>
          <p:cNvSpPr>
            <a:spLocks noGrp="1"/>
          </p:cNvSpPr>
          <p:nvPr>
            <p:ph type="body" sz="quarter" idx="14"/>
          </p:nvPr>
        </p:nvSpPr>
        <p:spPr>
          <a:xfrm>
            <a:off x="4941570" y="1505787"/>
            <a:ext cx="3736975" cy="388938"/>
          </a:xfrm>
          <a:prstGeom prst="rect">
            <a:avLst/>
          </a:prstGeom>
        </p:spPr>
        <p:txBody>
          <a:bodyPr anchor="ctr"/>
          <a:lstStyle>
            <a:lvl1pPr algn="ctr">
              <a:defRPr sz="2000" b="1">
                <a:solidFill>
                  <a:schemeClr val="bg1"/>
                </a:solidFill>
              </a:defRPr>
            </a:lvl1pPr>
          </a:lstStyle>
          <a:p>
            <a:pPr lvl="0"/>
            <a:r>
              <a:rPr lang="en-US"/>
              <a:t>Edit Master text styles</a:t>
            </a:r>
          </a:p>
        </p:txBody>
      </p:sp>
      <p:sp>
        <p:nvSpPr>
          <p:cNvPr id="10" name="Rectangle 31"/>
          <p:cNvSpPr>
            <a:spLocks noGrp="1" noChangeArrowheads="1"/>
          </p:cNvSpPr>
          <p:nvPr>
            <p:ph type="ftr" sz="quarter" idx="15"/>
          </p:nvPr>
        </p:nvSpPr>
        <p:spPr/>
        <p:txBody>
          <a:bodyPr/>
          <a:lstStyle>
            <a:lvl1pPr>
              <a:defRPr/>
            </a:lvl1pPr>
          </a:lstStyle>
          <a:p>
            <a:pPr>
              <a:defRPr/>
            </a:pPr>
            <a:r>
              <a:rPr lang="en-US" altLang="en-US" dirty="0"/>
              <a:t>klgates.com</a:t>
            </a:r>
          </a:p>
        </p:txBody>
      </p:sp>
      <p:sp>
        <p:nvSpPr>
          <p:cNvPr id="11" name="Rectangle 34"/>
          <p:cNvSpPr>
            <a:spLocks noGrp="1" noChangeArrowheads="1"/>
          </p:cNvSpPr>
          <p:nvPr>
            <p:ph type="dt" sz="half" idx="16"/>
          </p:nvPr>
        </p:nvSpPr>
        <p:spPr/>
        <p:txBody>
          <a:bodyPr/>
          <a:lstStyle>
            <a:lvl1pPr>
              <a:defRPr/>
            </a:lvl1pPr>
          </a:lstStyle>
          <a:p>
            <a:pPr>
              <a:defRPr/>
            </a:pPr>
            <a:r>
              <a:rPr lang="en-US" altLang="en-US"/>
              <a:t>2024</a:t>
            </a:r>
            <a:endParaRPr lang="en-US" altLang="en-US" dirty="0"/>
          </a:p>
        </p:txBody>
      </p:sp>
      <p:sp>
        <p:nvSpPr>
          <p:cNvPr id="12" name="Rectangle 35"/>
          <p:cNvSpPr>
            <a:spLocks noGrp="1" noChangeArrowheads="1"/>
          </p:cNvSpPr>
          <p:nvPr>
            <p:ph type="sldNum" sz="quarter" idx="17"/>
          </p:nvPr>
        </p:nvSpPr>
        <p:spPr/>
        <p:txBody>
          <a:bodyPr/>
          <a:lstStyle>
            <a:lvl1pPr>
              <a:defRPr/>
            </a:lvl1pPr>
          </a:lstStyle>
          <a:p>
            <a:pPr>
              <a:defRPr/>
            </a:pPr>
            <a:fld id="{91EC485C-CCEB-4BB5-BFD2-E3F8F28AB9BF}" type="slidenum">
              <a:rPr lang="en-US" altLang="en-US"/>
              <a:pPr>
                <a:defRPr/>
              </a:pPr>
              <a:t>‹#›</a:t>
            </a:fld>
            <a:endParaRPr lang="en-US" altLang="en-US" dirty="0"/>
          </a:p>
        </p:txBody>
      </p:sp>
      <p:sp>
        <p:nvSpPr>
          <p:cNvPr id="16" name="Title 1"/>
          <p:cNvSpPr>
            <a:spLocks noGrp="1"/>
          </p:cNvSpPr>
          <p:nvPr>
            <p:ph type="title" hasCustomPrompt="1"/>
          </p:nvPr>
        </p:nvSpPr>
        <p:spPr>
          <a:xfrm>
            <a:off x="495300" y="782638"/>
            <a:ext cx="8153400" cy="476250"/>
          </a:xfrm>
          <a:prstGeom prst="rect">
            <a:avLst/>
          </a:prstGeom>
        </p:spPr>
        <p:txBody>
          <a:bodyPr anchor="t"/>
          <a:lstStyle>
            <a:lvl1pPr>
              <a:defRPr>
                <a:solidFill>
                  <a:schemeClr val="accent1"/>
                </a:solidFill>
              </a:defRPr>
            </a:lvl1pPr>
          </a:lstStyle>
          <a:p>
            <a:r>
              <a:rPr lang="en-US" dirty="0"/>
              <a:t>Click to Edit Master Title Style</a:t>
            </a:r>
          </a:p>
        </p:txBody>
      </p:sp>
      <p:sp>
        <p:nvSpPr>
          <p:cNvPr id="5" name="Content Placeholder 4"/>
          <p:cNvSpPr>
            <a:spLocks noGrp="1"/>
          </p:cNvSpPr>
          <p:nvPr>
            <p:ph sz="quarter" idx="18"/>
          </p:nvPr>
        </p:nvSpPr>
        <p:spPr>
          <a:xfrm>
            <a:off x="495300" y="2045540"/>
            <a:ext cx="3932238" cy="4263185"/>
          </a:xfrm>
        </p:spPr>
        <p:txBody>
          <a:bodyPr/>
          <a:lstStyle>
            <a:lvl1pPr marL="0" indent="0">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5" name="Content Placeholder 4"/>
          <p:cNvSpPr>
            <a:spLocks noGrp="1"/>
          </p:cNvSpPr>
          <p:nvPr>
            <p:ph sz="quarter" idx="19"/>
          </p:nvPr>
        </p:nvSpPr>
        <p:spPr>
          <a:xfrm>
            <a:off x="4746307" y="2045540"/>
            <a:ext cx="3932238" cy="4263185"/>
          </a:xfrm>
        </p:spPr>
        <p:txBody>
          <a:bodyPr/>
          <a:lstStyle>
            <a:lvl1pPr marL="0" indent="0">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298327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14="http://schemas.microsoft.com/office/drawing/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5" name="Rectangle 31"/>
          <p:cNvSpPr>
            <a:spLocks noGrp="1" noChangeArrowheads="1"/>
          </p:cNvSpPr>
          <p:nvPr>
            <p:ph type="ftr" sz="quarter" idx="3"/>
          </p:nvPr>
        </p:nvSpPr>
        <p:spPr bwMode="auto">
          <a:xfrm>
            <a:off x="3124200" y="6474505"/>
            <a:ext cx="2895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000">
                <a:solidFill>
                  <a:srgbClr val="51626F"/>
                </a:solidFill>
                <a:latin typeface="Arial" charset="0"/>
                <a:ea typeface="Osaka" pitchFamily="1" charset="-128"/>
                <a:cs typeface="+mn-cs"/>
              </a:defRPr>
            </a:lvl1pPr>
          </a:lstStyle>
          <a:p>
            <a:pPr>
              <a:defRPr/>
            </a:pPr>
            <a:r>
              <a:rPr lang="en-US" altLang="en-US" dirty="0"/>
              <a:t>klgates.com</a:t>
            </a:r>
          </a:p>
        </p:txBody>
      </p:sp>
      <p:sp>
        <p:nvSpPr>
          <p:cNvPr id="1058" name="Rectangle 34"/>
          <p:cNvSpPr>
            <a:spLocks noGrp="1" noChangeArrowheads="1"/>
          </p:cNvSpPr>
          <p:nvPr>
            <p:ph type="dt" sz="half" idx="2"/>
          </p:nvPr>
        </p:nvSpPr>
        <p:spPr bwMode="auto">
          <a:xfrm>
            <a:off x="495300" y="6474503"/>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eaLnBrk="0" hangingPunct="0">
              <a:defRPr sz="1000">
                <a:latin typeface="Arial" charset="0"/>
                <a:ea typeface="Osaka" pitchFamily="1" charset="-128"/>
                <a:cs typeface="+mn-cs"/>
              </a:defRPr>
            </a:lvl1pPr>
          </a:lstStyle>
          <a:p>
            <a:pPr>
              <a:defRPr/>
            </a:pPr>
            <a:r>
              <a:rPr lang="en-US" altLang="en-US"/>
              <a:t>2024</a:t>
            </a:r>
            <a:endParaRPr lang="en-US" altLang="en-US" dirty="0"/>
          </a:p>
        </p:txBody>
      </p:sp>
      <p:sp>
        <p:nvSpPr>
          <p:cNvPr id="1059" name="Rectangle 35"/>
          <p:cNvSpPr>
            <a:spLocks noGrp="1" noChangeArrowheads="1"/>
          </p:cNvSpPr>
          <p:nvPr>
            <p:ph type="sldNum" sz="quarter" idx="4"/>
          </p:nvPr>
        </p:nvSpPr>
        <p:spPr bwMode="auto">
          <a:xfrm>
            <a:off x="6497364" y="6484028"/>
            <a:ext cx="2133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eaLnBrk="0" hangingPunct="0">
              <a:defRPr sz="1000">
                <a:latin typeface="Arial" charset="0"/>
                <a:ea typeface="Osaka" pitchFamily="1" charset="-128"/>
                <a:cs typeface="+mn-cs"/>
              </a:defRPr>
            </a:lvl1pPr>
          </a:lstStyle>
          <a:p>
            <a:pPr>
              <a:defRPr/>
            </a:pPr>
            <a:fld id="{ACBAD367-0227-4B3F-8BF8-6CC5765D9467}" type="slidenum">
              <a:rPr lang="en-US" altLang="en-US"/>
              <a:pPr>
                <a:defRPr/>
              </a:pPr>
              <a:t>‹#›</a:t>
            </a:fld>
            <a:endParaRPr lang="en-US" altLang="en-US" dirty="0"/>
          </a:p>
        </p:txBody>
      </p:sp>
      <p:grpSp>
        <p:nvGrpSpPr>
          <p:cNvPr id="1030" name="Group 5"/>
          <p:cNvGrpSpPr>
            <a:grpSpLocks noChangeAspect="1"/>
          </p:cNvGrpSpPr>
          <p:nvPr/>
        </p:nvGrpSpPr>
        <p:grpSpPr bwMode="auto">
          <a:xfrm>
            <a:off x="7083425" y="0"/>
            <a:ext cx="1541463" cy="444500"/>
            <a:chOff x="1536" y="7"/>
            <a:chExt cx="2190" cy="631"/>
          </a:xfrm>
        </p:grpSpPr>
        <p:sp>
          <p:nvSpPr>
            <p:cNvPr id="1031" name="AutoShape 4"/>
            <p:cNvSpPr>
              <a:spLocks noChangeAspect="1" noChangeArrowheads="1" noTextEdit="1"/>
            </p:cNvSpPr>
            <p:nvPr userDrawn="1"/>
          </p:nvSpPr>
          <p:spPr bwMode="auto">
            <a:xfrm>
              <a:off x="1536" y="7"/>
              <a:ext cx="2190"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400" dirty="0"/>
            </a:p>
          </p:txBody>
        </p:sp>
        <p:sp>
          <p:nvSpPr>
            <p:cNvPr id="1032" name="Rectangle 6"/>
            <p:cNvSpPr>
              <a:spLocks noChangeArrowheads="1"/>
            </p:cNvSpPr>
            <p:nvPr userDrawn="1"/>
          </p:nvSpPr>
          <p:spPr bwMode="auto">
            <a:xfrm>
              <a:off x="1536" y="7"/>
              <a:ext cx="2188" cy="633"/>
            </a:xfrm>
            <a:prstGeom prst="rect">
              <a:avLst/>
            </a:prstGeom>
            <a:solidFill>
              <a:srgbClr val="465D6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1400">
                  <a:solidFill>
                    <a:schemeClr val="tx1"/>
                  </a:solidFill>
                  <a:latin typeface="Arial" pitchFamily="34" charset="0"/>
                  <a:ea typeface="Osaka"/>
                  <a:cs typeface="Osaka"/>
                </a:defRPr>
              </a:lvl1pPr>
              <a:lvl2pPr marL="742950" indent="-285750" algn="ctr" eaLnBrk="0" hangingPunct="0">
                <a:defRPr sz="1400">
                  <a:solidFill>
                    <a:schemeClr val="tx1"/>
                  </a:solidFill>
                  <a:latin typeface="Arial" pitchFamily="34" charset="0"/>
                  <a:ea typeface="Osaka"/>
                  <a:cs typeface="Osaka"/>
                </a:defRPr>
              </a:lvl2pPr>
              <a:lvl3pPr marL="1143000" indent="-228600" algn="ctr" eaLnBrk="0" hangingPunct="0">
                <a:defRPr sz="1400">
                  <a:solidFill>
                    <a:schemeClr val="tx1"/>
                  </a:solidFill>
                  <a:latin typeface="Arial" pitchFamily="34" charset="0"/>
                  <a:ea typeface="Osaka"/>
                  <a:cs typeface="Osaka"/>
                </a:defRPr>
              </a:lvl3pPr>
              <a:lvl4pPr marL="1600200" indent="-228600" algn="ctr" eaLnBrk="0" hangingPunct="0">
                <a:defRPr sz="1400">
                  <a:solidFill>
                    <a:schemeClr val="tx1"/>
                  </a:solidFill>
                  <a:latin typeface="Arial" pitchFamily="34" charset="0"/>
                  <a:ea typeface="Osaka"/>
                  <a:cs typeface="Osaka"/>
                </a:defRPr>
              </a:lvl4pPr>
              <a:lvl5pPr marL="2057400" indent="-228600" algn="ctr" eaLnBrk="0" hangingPunct="0">
                <a:defRPr sz="1400">
                  <a:solidFill>
                    <a:schemeClr val="tx1"/>
                  </a:solidFill>
                  <a:latin typeface="Arial" pitchFamily="34" charset="0"/>
                  <a:ea typeface="Osaka"/>
                  <a:cs typeface="Osaka"/>
                </a:defRPr>
              </a:lvl5pPr>
              <a:lvl6pPr marL="2514600" indent="-228600" algn="ctr" eaLnBrk="0" fontAlgn="base" hangingPunct="0">
                <a:spcBef>
                  <a:spcPct val="0"/>
                </a:spcBef>
                <a:spcAft>
                  <a:spcPct val="0"/>
                </a:spcAft>
                <a:defRPr sz="1400">
                  <a:solidFill>
                    <a:schemeClr val="tx1"/>
                  </a:solidFill>
                  <a:latin typeface="Arial" pitchFamily="34" charset="0"/>
                  <a:ea typeface="Osaka"/>
                  <a:cs typeface="Osaka"/>
                </a:defRPr>
              </a:lvl6pPr>
              <a:lvl7pPr marL="2971800" indent="-228600" algn="ctr" eaLnBrk="0" fontAlgn="base" hangingPunct="0">
                <a:spcBef>
                  <a:spcPct val="0"/>
                </a:spcBef>
                <a:spcAft>
                  <a:spcPct val="0"/>
                </a:spcAft>
                <a:defRPr sz="1400">
                  <a:solidFill>
                    <a:schemeClr val="tx1"/>
                  </a:solidFill>
                  <a:latin typeface="Arial" pitchFamily="34" charset="0"/>
                  <a:ea typeface="Osaka"/>
                  <a:cs typeface="Osaka"/>
                </a:defRPr>
              </a:lvl7pPr>
              <a:lvl8pPr marL="3429000" indent="-228600" algn="ctr" eaLnBrk="0" fontAlgn="base" hangingPunct="0">
                <a:spcBef>
                  <a:spcPct val="0"/>
                </a:spcBef>
                <a:spcAft>
                  <a:spcPct val="0"/>
                </a:spcAft>
                <a:defRPr sz="1400">
                  <a:solidFill>
                    <a:schemeClr val="tx1"/>
                  </a:solidFill>
                  <a:latin typeface="Arial" pitchFamily="34" charset="0"/>
                  <a:ea typeface="Osaka"/>
                  <a:cs typeface="Osaka"/>
                </a:defRPr>
              </a:lvl8pPr>
              <a:lvl9pPr marL="3886200" indent="-228600" algn="ctr" eaLnBrk="0" fontAlgn="base" hangingPunct="0">
                <a:spcBef>
                  <a:spcPct val="0"/>
                </a:spcBef>
                <a:spcAft>
                  <a:spcPct val="0"/>
                </a:spcAft>
                <a:defRPr sz="1400">
                  <a:solidFill>
                    <a:schemeClr val="tx1"/>
                  </a:solidFill>
                  <a:latin typeface="Arial" pitchFamily="34" charset="0"/>
                  <a:ea typeface="Osaka"/>
                  <a:cs typeface="Osaka"/>
                </a:defRPr>
              </a:lvl9pPr>
            </a:lstStyle>
            <a:p>
              <a:pPr>
                <a:defRPr/>
              </a:pPr>
              <a:endParaRPr lang="en-US" altLang="en-US" sz="1400" dirty="0"/>
            </a:p>
          </p:txBody>
        </p:sp>
        <p:sp>
          <p:nvSpPr>
            <p:cNvPr id="1033" name="Freeform 7"/>
            <p:cNvSpPr>
              <a:spLocks/>
            </p:cNvSpPr>
            <p:nvPr userDrawn="1"/>
          </p:nvSpPr>
          <p:spPr bwMode="auto">
            <a:xfrm>
              <a:off x="1732" y="203"/>
              <a:ext cx="196" cy="248"/>
            </a:xfrm>
            <a:custGeom>
              <a:avLst/>
              <a:gdLst>
                <a:gd name="T0" fmla="*/ 33 w 196"/>
                <a:gd name="T1" fmla="*/ 107 h 248"/>
                <a:gd name="T2" fmla="*/ 33 w 196"/>
                <a:gd name="T3" fmla="*/ 0 h 248"/>
                <a:gd name="T4" fmla="*/ 0 w 196"/>
                <a:gd name="T5" fmla="*/ 0 h 248"/>
                <a:gd name="T6" fmla="*/ 0 w 196"/>
                <a:gd name="T7" fmla="*/ 248 h 248"/>
                <a:gd name="T8" fmla="*/ 33 w 196"/>
                <a:gd name="T9" fmla="*/ 248 h 248"/>
                <a:gd name="T10" fmla="*/ 33 w 196"/>
                <a:gd name="T11" fmla="*/ 144 h 248"/>
                <a:gd name="T12" fmla="*/ 47 w 196"/>
                <a:gd name="T13" fmla="*/ 133 h 248"/>
                <a:gd name="T14" fmla="*/ 149 w 196"/>
                <a:gd name="T15" fmla="*/ 248 h 248"/>
                <a:gd name="T16" fmla="*/ 196 w 196"/>
                <a:gd name="T17" fmla="*/ 248 h 248"/>
                <a:gd name="T18" fmla="*/ 71 w 196"/>
                <a:gd name="T19" fmla="*/ 111 h 248"/>
                <a:gd name="T20" fmla="*/ 194 w 196"/>
                <a:gd name="T21" fmla="*/ 0 h 248"/>
                <a:gd name="T22" fmla="*/ 149 w 196"/>
                <a:gd name="T23" fmla="*/ 0 h 248"/>
                <a:gd name="T24" fmla="*/ 33 w 196"/>
                <a:gd name="T25" fmla="*/ 107 h 24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6" h="248">
                  <a:moveTo>
                    <a:pt x="33" y="107"/>
                  </a:moveTo>
                  <a:lnTo>
                    <a:pt x="33" y="0"/>
                  </a:lnTo>
                  <a:lnTo>
                    <a:pt x="0" y="0"/>
                  </a:lnTo>
                  <a:lnTo>
                    <a:pt x="0" y="248"/>
                  </a:lnTo>
                  <a:lnTo>
                    <a:pt x="33" y="248"/>
                  </a:lnTo>
                  <a:lnTo>
                    <a:pt x="33" y="144"/>
                  </a:lnTo>
                  <a:lnTo>
                    <a:pt x="47" y="133"/>
                  </a:lnTo>
                  <a:lnTo>
                    <a:pt x="149" y="248"/>
                  </a:lnTo>
                  <a:lnTo>
                    <a:pt x="196" y="248"/>
                  </a:lnTo>
                  <a:lnTo>
                    <a:pt x="71" y="111"/>
                  </a:lnTo>
                  <a:lnTo>
                    <a:pt x="194" y="0"/>
                  </a:lnTo>
                  <a:lnTo>
                    <a:pt x="149" y="0"/>
                  </a:lnTo>
                  <a:lnTo>
                    <a:pt x="33"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034" name="Freeform 8"/>
            <p:cNvSpPr>
              <a:spLocks noEditPoints="1"/>
            </p:cNvSpPr>
            <p:nvPr userDrawn="1"/>
          </p:nvSpPr>
          <p:spPr bwMode="auto">
            <a:xfrm>
              <a:off x="1940" y="198"/>
              <a:ext cx="234" cy="258"/>
            </a:xfrm>
            <a:custGeom>
              <a:avLst/>
              <a:gdLst>
                <a:gd name="T0" fmla="*/ 369 w 99"/>
                <a:gd name="T1" fmla="*/ 279 h 109"/>
                <a:gd name="T2" fmla="*/ 532 w 99"/>
                <a:gd name="T3" fmla="*/ 135 h 109"/>
                <a:gd name="T4" fmla="*/ 716 w 99"/>
                <a:gd name="T5" fmla="*/ 291 h 109"/>
                <a:gd name="T6" fmla="*/ 532 w 99"/>
                <a:gd name="T7" fmla="*/ 504 h 109"/>
                <a:gd name="T8" fmla="*/ 503 w 99"/>
                <a:gd name="T9" fmla="*/ 516 h 109"/>
                <a:gd name="T10" fmla="*/ 447 w 99"/>
                <a:gd name="T11" fmla="*/ 447 h 109"/>
                <a:gd name="T12" fmla="*/ 369 w 99"/>
                <a:gd name="T13" fmla="*/ 279 h 109"/>
                <a:gd name="T14" fmla="*/ 1045 w 99"/>
                <a:gd name="T15" fmla="*/ 1098 h 109"/>
                <a:gd name="T16" fmla="*/ 1229 w 99"/>
                <a:gd name="T17" fmla="*/ 914 h 109"/>
                <a:gd name="T18" fmla="*/ 1111 w 99"/>
                <a:gd name="T19" fmla="*/ 795 h 109"/>
                <a:gd name="T20" fmla="*/ 778 w 99"/>
                <a:gd name="T21" fmla="*/ 1127 h 109"/>
                <a:gd name="T22" fmla="*/ 778 w 99"/>
                <a:gd name="T23" fmla="*/ 1127 h 109"/>
                <a:gd name="T24" fmla="*/ 447 w 99"/>
                <a:gd name="T25" fmla="*/ 1288 h 109"/>
                <a:gd name="T26" fmla="*/ 173 w 99"/>
                <a:gd name="T27" fmla="*/ 1037 h 109"/>
                <a:gd name="T28" fmla="*/ 447 w 99"/>
                <a:gd name="T29" fmla="*/ 746 h 109"/>
                <a:gd name="T30" fmla="*/ 463 w 99"/>
                <a:gd name="T31" fmla="*/ 729 h 109"/>
                <a:gd name="T32" fmla="*/ 697 w 99"/>
                <a:gd name="T33" fmla="*/ 996 h 109"/>
                <a:gd name="T34" fmla="*/ 832 w 99"/>
                <a:gd name="T35" fmla="*/ 873 h 109"/>
                <a:gd name="T36" fmla="*/ 610 w 99"/>
                <a:gd name="T37" fmla="*/ 639 h 109"/>
                <a:gd name="T38" fmla="*/ 882 w 99"/>
                <a:gd name="T39" fmla="*/ 291 h 109"/>
                <a:gd name="T40" fmla="*/ 541 w 99"/>
                <a:gd name="T41" fmla="*/ 0 h 109"/>
                <a:gd name="T42" fmla="*/ 184 w 99"/>
                <a:gd name="T43" fmla="*/ 303 h 109"/>
                <a:gd name="T44" fmla="*/ 357 w 99"/>
                <a:gd name="T45" fmla="*/ 611 h 109"/>
                <a:gd name="T46" fmla="*/ 262 w 99"/>
                <a:gd name="T47" fmla="*/ 660 h 109"/>
                <a:gd name="T48" fmla="*/ 0 w 99"/>
                <a:gd name="T49" fmla="*/ 1037 h 109"/>
                <a:gd name="T50" fmla="*/ 463 w 99"/>
                <a:gd name="T51" fmla="*/ 1446 h 109"/>
                <a:gd name="T52" fmla="*/ 910 w 99"/>
                <a:gd name="T53" fmla="*/ 1221 h 109"/>
                <a:gd name="T54" fmla="*/ 1085 w 99"/>
                <a:gd name="T55" fmla="*/ 1418 h 109"/>
                <a:gd name="T56" fmla="*/ 1307 w 99"/>
                <a:gd name="T57" fmla="*/ 1418 h 109"/>
                <a:gd name="T58" fmla="*/ 1045 w 99"/>
                <a:gd name="T59" fmla="*/ 1098 h 10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99" h="109">
                  <a:moveTo>
                    <a:pt x="28" y="21"/>
                  </a:moveTo>
                  <a:cubicBezTo>
                    <a:pt x="28" y="15"/>
                    <a:pt x="33" y="10"/>
                    <a:pt x="40" y="10"/>
                  </a:cubicBezTo>
                  <a:cubicBezTo>
                    <a:pt x="48" y="10"/>
                    <a:pt x="54" y="14"/>
                    <a:pt x="54" y="22"/>
                  </a:cubicBezTo>
                  <a:cubicBezTo>
                    <a:pt x="54" y="29"/>
                    <a:pt x="46" y="33"/>
                    <a:pt x="40" y="38"/>
                  </a:cubicBezTo>
                  <a:cubicBezTo>
                    <a:pt x="38" y="39"/>
                    <a:pt x="38" y="39"/>
                    <a:pt x="38" y="39"/>
                  </a:cubicBezTo>
                  <a:cubicBezTo>
                    <a:pt x="34" y="34"/>
                    <a:pt x="34" y="34"/>
                    <a:pt x="34" y="34"/>
                  </a:cubicBezTo>
                  <a:cubicBezTo>
                    <a:pt x="31" y="30"/>
                    <a:pt x="28" y="27"/>
                    <a:pt x="28" y="21"/>
                  </a:cubicBezTo>
                  <a:moveTo>
                    <a:pt x="79" y="83"/>
                  </a:moveTo>
                  <a:cubicBezTo>
                    <a:pt x="93" y="69"/>
                    <a:pt x="93" y="69"/>
                    <a:pt x="93" y="69"/>
                  </a:cubicBezTo>
                  <a:cubicBezTo>
                    <a:pt x="84" y="60"/>
                    <a:pt x="84" y="60"/>
                    <a:pt x="84" y="60"/>
                  </a:cubicBezTo>
                  <a:cubicBezTo>
                    <a:pt x="59" y="85"/>
                    <a:pt x="59" y="85"/>
                    <a:pt x="59" y="85"/>
                  </a:cubicBezTo>
                  <a:cubicBezTo>
                    <a:pt x="59" y="85"/>
                    <a:pt x="59" y="85"/>
                    <a:pt x="59" y="85"/>
                  </a:cubicBezTo>
                  <a:cubicBezTo>
                    <a:pt x="52" y="91"/>
                    <a:pt x="44" y="97"/>
                    <a:pt x="34" y="97"/>
                  </a:cubicBezTo>
                  <a:cubicBezTo>
                    <a:pt x="23" y="97"/>
                    <a:pt x="13" y="88"/>
                    <a:pt x="13" y="78"/>
                  </a:cubicBezTo>
                  <a:cubicBezTo>
                    <a:pt x="13" y="68"/>
                    <a:pt x="26" y="61"/>
                    <a:pt x="34" y="56"/>
                  </a:cubicBezTo>
                  <a:cubicBezTo>
                    <a:pt x="35" y="55"/>
                    <a:pt x="35" y="55"/>
                    <a:pt x="35" y="55"/>
                  </a:cubicBezTo>
                  <a:cubicBezTo>
                    <a:pt x="53" y="75"/>
                    <a:pt x="53" y="75"/>
                    <a:pt x="53" y="75"/>
                  </a:cubicBezTo>
                  <a:cubicBezTo>
                    <a:pt x="63" y="66"/>
                    <a:pt x="63" y="66"/>
                    <a:pt x="63" y="66"/>
                  </a:cubicBezTo>
                  <a:cubicBezTo>
                    <a:pt x="46" y="48"/>
                    <a:pt x="46" y="48"/>
                    <a:pt x="46" y="48"/>
                  </a:cubicBezTo>
                  <a:cubicBezTo>
                    <a:pt x="56" y="41"/>
                    <a:pt x="67" y="33"/>
                    <a:pt x="67" y="22"/>
                  </a:cubicBezTo>
                  <a:cubicBezTo>
                    <a:pt x="67" y="8"/>
                    <a:pt x="55" y="0"/>
                    <a:pt x="41" y="0"/>
                  </a:cubicBezTo>
                  <a:cubicBezTo>
                    <a:pt x="26" y="0"/>
                    <a:pt x="14" y="8"/>
                    <a:pt x="14" y="23"/>
                  </a:cubicBezTo>
                  <a:cubicBezTo>
                    <a:pt x="14" y="32"/>
                    <a:pt x="20" y="39"/>
                    <a:pt x="27" y="46"/>
                  </a:cubicBezTo>
                  <a:cubicBezTo>
                    <a:pt x="20" y="50"/>
                    <a:pt x="20" y="50"/>
                    <a:pt x="20" y="50"/>
                  </a:cubicBezTo>
                  <a:cubicBezTo>
                    <a:pt x="9" y="58"/>
                    <a:pt x="0" y="65"/>
                    <a:pt x="0" y="78"/>
                  </a:cubicBezTo>
                  <a:cubicBezTo>
                    <a:pt x="0" y="96"/>
                    <a:pt x="16" y="109"/>
                    <a:pt x="35" y="109"/>
                  </a:cubicBezTo>
                  <a:cubicBezTo>
                    <a:pt x="48" y="109"/>
                    <a:pt x="60" y="102"/>
                    <a:pt x="69" y="92"/>
                  </a:cubicBezTo>
                  <a:cubicBezTo>
                    <a:pt x="82" y="107"/>
                    <a:pt x="82" y="107"/>
                    <a:pt x="82" y="107"/>
                  </a:cubicBezTo>
                  <a:cubicBezTo>
                    <a:pt x="99" y="107"/>
                    <a:pt x="99" y="107"/>
                    <a:pt x="99" y="107"/>
                  </a:cubicBezTo>
                  <a:lnTo>
                    <a:pt x="79"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035" name="Freeform 9"/>
            <p:cNvSpPr>
              <a:spLocks/>
            </p:cNvSpPr>
            <p:nvPr userDrawn="1"/>
          </p:nvSpPr>
          <p:spPr bwMode="auto">
            <a:xfrm>
              <a:off x="2219" y="203"/>
              <a:ext cx="115" cy="248"/>
            </a:xfrm>
            <a:custGeom>
              <a:avLst/>
              <a:gdLst>
                <a:gd name="T0" fmla="*/ 33 w 115"/>
                <a:gd name="T1" fmla="*/ 0 h 248"/>
                <a:gd name="T2" fmla="*/ 0 w 115"/>
                <a:gd name="T3" fmla="*/ 0 h 248"/>
                <a:gd name="T4" fmla="*/ 0 w 115"/>
                <a:gd name="T5" fmla="*/ 248 h 248"/>
                <a:gd name="T6" fmla="*/ 115 w 115"/>
                <a:gd name="T7" fmla="*/ 248 h 248"/>
                <a:gd name="T8" fmla="*/ 115 w 115"/>
                <a:gd name="T9" fmla="*/ 220 h 248"/>
                <a:gd name="T10" fmla="*/ 33 w 115"/>
                <a:gd name="T11" fmla="*/ 220 h 248"/>
                <a:gd name="T12" fmla="*/ 33 w 115"/>
                <a:gd name="T13" fmla="*/ 0 h 2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5" h="248">
                  <a:moveTo>
                    <a:pt x="33" y="0"/>
                  </a:moveTo>
                  <a:lnTo>
                    <a:pt x="0" y="0"/>
                  </a:lnTo>
                  <a:lnTo>
                    <a:pt x="0" y="248"/>
                  </a:lnTo>
                  <a:lnTo>
                    <a:pt x="115" y="248"/>
                  </a:lnTo>
                  <a:lnTo>
                    <a:pt x="115" y="220"/>
                  </a:lnTo>
                  <a:lnTo>
                    <a:pt x="33" y="220"/>
                  </a:lnTo>
                  <a:lnTo>
                    <a:pt x="3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036" name="Freeform 10"/>
            <p:cNvSpPr>
              <a:spLocks/>
            </p:cNvSpPr>
            <p:nvPr userDrawn="1"/>
          </p:nvSpPr>
          <p:spPr bwMode="auto">
            <a:xfrm>
              <a:off x="2441" y="196"/>
              <a:ext cx="264" cy="258"/>
            </a:xfrm>
            <a:custGeom>
              <a:avLst/>
              <a:gdLst>
                <a:gd name="T0" fmla="*/ 877 w 112"/>
                <a:gd name="T1" fmla="*/ 717 h 109"/>
                <a:gd name="T2" fmla="*/ 877 w 112"/>
                <a:gd name="T3" fmla="*/ 873 h 109"/>
                <a:gd name="T4" fmla="*/ 1256 w 112"/>
                <a:gd name="T5" fmla="*/ 873 h 109"/>
                <a:gd name="T6" fmla="*/ 773 w 112"/>
                <a:gd name="T7" fmla="*/ 1288 h 109"/>
                <a:gd name="T8" fmla="*/ 184 w 112"/>
                <a:gd name="T9" fmla="*/ 729 h 109"/>
                <a:gd name="T10" fmla="*/ 783 w 112"/>
                <a:gd name="T11" fmla="*/ 156 h 109"/>
                <a:gd name="T12" fmla="*/ 1256 w 112"/>
                <a:gd name="T13" fmla="*/ 386 h 109"/>
                <a:gd name="T14" fmla="*/ 1388 w 112"/>
                <a:gd name="T15" fmla="*/ 279 h 109"/>
                <a:gd name="T16" fmla="*/ 773 w 112"/>
                <a:gd name="T17" fmla="*/ 0 h 109"/>
                <a:gd name="T18" fmla="*/ 0 w 112"/>
                <a:gd name="T19" fmla="*/ 729 h 109"/>
                <a:gd name="T20" fmla="*/ 761 w 112"/>
                <a:gd name="T21" fmla="*/ 1446 h 109"/>
                <a:gd name="T22" fmla="*/ 1466 w 112"/>
                <a:gd name="T23" fmla="*/ 783 h 109"/>
                <a:gd name="T24" fmla="*/ 1466 w 112"/>
                <a:gd name="T25" fmla="*/ 717 h 109"/>
                <a:gd name="T26" fmla="*/ 877 w 112"/>
                <a:gd name="T27" fmla="*/ 717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2" h="109">
                  <a:moveTo>
                    <a:pt x="67" y="54"/>
                  </a:moveTo>
                  <a:cubicBezTo>
                    <a:pt x="67" y="66"/>
                    <a:pt x="67" y="66"/>
                    <a:pt x="67" y="66"/>
                  </a:cubicBezTo>
                  <a:cubicBezTo>
                    <a:pt x="96" y="66"/>
                    <a:pt x="96" y="66"/>
                    <a:pt x="96" y="66"/>
                  </a:cubicBezTo>
                  <a:cubicBezTo>
                    <a:pt x="96" y="83"/>
                    <a:pt x="77" y="97"/>
                    <a:pt x="59" y="97"/>
                  </a:cubicBezTo>
                  <a:cubicBezTo>
                    <a:pt x="34" y="97"/>
                    <a:pt x="14" y="77"/>
                    <a:pt x="14" y="55"/>
                  </a:cubicBezTo>
                  <a:cubicBezTo>
                    <a:pt x="14" y="31"/>
                    <a:pt x="34" y="12"/>
                    <a:pt x="60" y="12"/>
                  </a:cubicBezTo>
                  <a:cubicBezTo>
                    <a:pt x="74" y="12"/>
                    <a:pt x="88" y="19"/>
                    <a:pt x="96" y="29"/>
                  </a:cubicBezTo>
                  <a:cubicBezTo>
                    <a:pt x="106" y="21"/>
                    <a:pt x="106" y="21"/>
                    <a:pt x="106" y="21"/>
                  </a:cubicBezTo>
                  <a:cubicBezTo>
                    <a:pt x="95" y="8"/>
                    <a:pt x="77" y="0"/>
                    <a:pt x="59" y="0"/>
                  </a:cubicBezTo>
                  <a:cubicBezTo>
                    <a:pt x="26" y="0"/>
                    <a:pt x="0" y="25"/>
                    <a:pt x="0" y="55"/>
                  </a:cubicBezTo>
                  <a:cubicBezTo>
                    <a:pt x="0" y="84"/>
                    <a:pt x="26" y="109"/>
                    <a:pt x="58" y="109"/>
                  </a:cubicBezTo>
                  <a:cubicBezTo>
                    <a:pt x="90" y="109"/>
                    <a:pt x="112" y="87"/>
                    <a:pt x="112" y="59"/>
                  </a:cubicBezTo>
                  <a:cubicBezTo>
                    <a:pt x="112" y="54"/>
                    <a:pt x="112" y="54"/>
                    <a:pt x="112" y="54"/>
                  </a:cubicBezTo>
                  <a:lnTo>
                    <a:pt x="67" y="5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037" name="Freeform 11"/>
            <p:cNvSpPr>
              <a:spLocks/>
            </p:cNvSpPr>
            <p:nvPr userDrawn="1"/>
          </p:nvSpPr>
          <p:spPr bwMode="auto">
            <a:xfrm>
              <a:off x="2715" y="191"/>
              <a:ext cx="262" cy="258"/>
            </a:xfrm>
            <a:custGeom>
              <a:avLst/>
              <a:gdLst>
                <a:gd name="T0" fmla="*/ 262 w 262"/>
                <a:gd name="T1" fmla="*/ 258 h 258"/>
                <a:gd name="T2" fmla="*/ 127 w 262"/>
                <a:gd name="T3" fmla="*/ 0 h 258"/>
                <a:gd name="T4" fmla="*/ 0 w 262"/>
                <a:gd name="T5" fmla="*/ 258 h 258"/>
                <a:gd name="T6" fmla="*/ 38 w 262"/>
                <a:gd name="T7" fmla="*/ 258 h 258"/>
                <a:gd name="T8" fmla="*/ 132 w 262"/>
                <a:gd name="T9" fmla="*/ 69 h 258"/>
                <a:gd name="T10" fmla="*/ 179 w 262"/>
                <a:gd name="T11" fmla="*/ 168 h 258"/>
                <a:gd name="T12" fmla="*/ 113 w 262"/>
                <a:gd name="T13" fmla="*/ 168 h 258"/>
                <a:gd name="T14" fmla="*/ 101 w 262"/>
                <a:gd name="T15" fmla="*/ 197 h 258"/>
                <a:gd name="T16" fmla="*/ 193 w 262"/>
                <a:gd name="T17" fmla="*/ 197 h 258"/>
                <a:gd name="T18" fmla="*/ 224 w 262"/>
                <a:gd name="T19" fmla="*/ 258 h 258"/>
                <a:gd name="T20" fmla="*/ 262 w 262"/>
                <a:gd name="T21" fmla="*/ 258 h 2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2" h="258">
                  <a:moveTo>
                    <a:pt x="262" y="258"/>
                  </a:moveTo>
                  <a:lnTo>
                    <a:pt x="127" y="0"/>
                  </a:lnTo>
                  <a:lnTo>
                    <a:pt x="0" y="258"/>
                  </a:lnTo>
                  <a:lnTo>
                    <a:pt x="38" y="258"/>
                  </a:lnTo>
                  <a:lnTo>
                    <a:pt x="132" y="69"/>
                  </a:lnTo>
                  <a:lnTo>
                    <a:pt x="179" y="168"/>
                  </a:lnTo>
                  <a:lnTo>
                    <a:pt x="113" y="168"/>
                  </a:lnTo>
                  <a:lnTo>
                    <a:pt x="101" y="197"/>
                  </a:lnTo>
                  <a:lnTo>
                    <a:pt x="193" y="197"/>
                  </a:lnTo>
                  <a:lnTo>
                    <a:pt x="224" y="258"/>
                  </a:lnTo>
                  <a:lnTo>
                    <a:pt x="262" y="2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038" name="Freeform 12"/>
            <p:cNvSpPr>
              <a:spLocks/>
            </p:cNvSpPr>
            <p:nvPr userDrawn="1"/>
          </p:nvSpPr>
          <p:spPr bwMode="auto">
            <a:xfrm>
              <a:off x="2960" y="203"/>
              <a:ext cx="163" cy="246"/>
            </a:xfrm>
            <a:custGeom>
              <a:avLst/>
              <a:gdLst>
                <a:gd name="T0" fmla="*/ 100 w 163"/>
                <a:gd name="T1" fmla="*/ 29 h 246"/>
                <a:gd name="T2" fmla="*/ 163 w 163"/>
                <a:gd name="T3" fmla="*/ 29 h 246"/>
                <a:gd name="T4" fmla="*/ 163 w 163"/>
                <a:gd name="T5" fmla="*/ 0 h 246"/>
                <a:gd name="T6" fmla="*/ 0 w 163"/>
                <a:gd name="T7" fmla="*/ 0 h 246"/>
                <a:gd name="T8" fmla="*/ 0 w 163"/>
                <a:gd name="T9" fmla="*/ 29 h 246"/>
                <a:gd name="T10" fmla="*/ 64 w 163"/>
                <a:gd name="T11" fmla="*/ 29 h 246"/>
                <a:gd name="T12" fmla="*/ 64 w 163"/>
                <a:gd name="T13" fmla="*/ 246 h 246"/>
                <a:gd name="T14" fmla="*/ 100 w 163"/>
                <a:gd name="T15" fmla="*/ 246 h 246"/>
                <a:gd name="T16" fmla="*/ 100 w 163"/>
                <a:gd name="T17" fmla="*/ 29 h 2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3" h="246">
                  <a:moveTo>
                    <a:pt x="100" y="29"/>
                  </a:moveTo>
                  <a:lnTo>
                    <a:pt x="163" y="29"/>
                  </a:lnTo>
                  <a:lnTo>
                    <a:pt x="163" y="0"/>
                  </a:lnTo>
                  <a:lnTo>
                    <a:pt x="0" y="0"/>
                  </a:lnTo>
                  <a:lnTo>
                    <a:pt x="0" y="29"/>
                  </a:lnTo>
                  <a:lnTo>
                    <a:pt x="64" y="29"/>
                  </a:lnTo>
                  <a:lnTo>
                    <a:pt x="64" y="246"/>
                  </a:lnTo>
                  <a:lnTo>
                    <a:pt x="100" y="246"/>
                  </a:lnTo>
                  <a:lnTo>
                    <a:pt x="10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039" name="Freeform 13"/>
            <p:cNvSpPr>
              <a:spLocks/>
            </p:cNvSpPr>
            <p:nvPr userDrawn="1"/>
          </p:nvSpPr>
          <p:spPr bwMode="auto">
            <a:xfrm>
              <a:off x="3171" y="203"/>
              <a:ext cx="144" cy="246"/>
            </a:xfrm>
            <a:custGeom>
              <a:avLst/>
              <a:gdLst>
                <a:gd name="T0" fmla="*/ 0 w 144"/>
                <a:gd name="T1" fmla="*/ 246 h 246"/>
                <a:gd name="T2" fmla="*/ 144 w 144"/>
                <a:gd name="T3" fmla="*/ 246 h 246"/>
                <a:gd name="T4" fmla="*/ 144 w 144"/>
                <a:gd name="T5" fmla="*/ 218 h 246"/>
                <a:gd name="T6" fmla="*/ 33 w 144"/>
                <a:gd name="T7" fmla="*/ 218 h 246"/>
                <a:gd name="T8" fmla="*/ 33 w 144"/>
                <a:gd name="T9" fmla="*/ 137 h 246"/>
                <a:gd name="T10" fmla="*/ 141 w 144"/>
                <a:gd name="T11" fmla="*/ 137 h 246"/>
                <a:gd name="T12" fmla="*/ 141 w 144"/>
                <a:gd name="T13" fmla="*/ 111 h 246"/>
                <a:gd name="T14" fmla="*/ 33 w 144"/>
                <a:gd name="T15" fmla="*/ 111 h 246"/>
                <a:gd name="T16" fmla="*/ 33 w 144"/>
                <a:gd name="T17" fmla="*/ 29 h 246"/>
                <a:gd name="T18" fmla="*/ 144 w 144"/>
                <a:gd name="T19" fmla="*/ 29 h 246"/>
                <a:gd name="T20" fmla="*/ 144 w 144"/>
                <a:gd name="T21" fmla="*/ 0 h 246"/>
                <a:gd name="T22" fmla="*/ 0 w 144"/>
                <a:gd name="T23" fmla="*/ 0 h 246"/>
                <a:gd name="T24" fmla="*/ 0 w 144"/>
                <a:gd name="T25" fmla="*/ 246 h 2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4" h="246">
                  <a:moveTo>
                    <a:pt x="0" y="246"/>
                  </a:moveTo>
                  <a:lnTo>
                    <a:pt x="144" y="246"/>
                  </a:lnTo>
                  <a:lnTo>
                    <a:pt x="144" y="218"/>
                  </a:lnTo>
                  <a:lnTo>
                    <a:pt x="33" y="218"/>
                  </a:lnTo>
                  <a:lnTo>
                    <a:pt x="33" y="137"/>
                  </a:lnTo>
                  <a:lnTo>
                    <a:pt x="141" y="137"/>
                  </a:lnTo>
                  <a:lnTo>
                    <a:pt x="141" y="111"/>
                  </a:lnTo>
                  <a:lnTo>
                    <a:pt x="33" y="111"/>
                  </a:lnTo>
                  <a:lnTo>
                    <a:pt x="33" y="29"/>
                  </a:lnTo>
                  <a:lnTo>
                    <a:pt x="144" y="29"/>
                  </a:lnTo>
                  <a:lnTo>
                    <a:pt x="144" y="0"/>
                  </a:lnTo>
                  <a:lnTo>
                    <a:pt x="0" y="0"/>
                  </a:lnTo>
                  <a:lnTo>
                    <a:pt x="0" y="2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sp>
          <p:nvSpPr>
            <p:cNvPr id="1040" name="Freeform 14"/>
            <p:cNvSpPr>
              <a:spLocks/>
            </p:cNvSpPr>
            <p:nvPr userDrawn="1"/>
          </p:nvSpPr>
          <p:spPr bwMode="auto">
            <a:xfrm>
              <a:off x="3360" y="196"/>
              <a:ext cx="170" cy="258"/>
            </a:xfrm>
            <a:custGeom>
              <a:avLst/>
              <a:gdLst>
                <a:gd name="T0" fmla="*/ 897 w 72"/>
                <a:gd name="T1" fmla="*/ 213 h 109"/>
                <a:gd name="T2" fmla="*/ 512 w 72"/>
                <a:gd name="T3" fmla="*/ 0 h 109"/>
                <a:gd name="T4" fmla="*/ 66 w 72"/>
                <a:gd name="T5" fmla="*/ 357 h 109"/>
                <a:gd name="T6" fmla="*/ 397 w 72"/>
                <a:gd name="T7" fmla="*/ 717 h 109"/>
                <a:gd name="T8" fmla="*/ 503 w 72"/>
                <a:gd name="T9" fmla="*/ 757 h 109"/>
                <a:gd name="T10" fmla="*/ 763 w 72"/>
                <a:gd name="T11" fmla="*/ 1020 h 109"/>
                <a:gd name="T12" fmla="*/ 475 w 72"/>
                <a:gd name="T13" fmla="*/ 1288 h 109"/>
                <a:gd name="T14" fmla="*/ 184 w 72"/>
                <a:gd name="T15" fmla="*/ 1020 h 109"/>
                <a:gd name="T16" fmla="*/ 0 w 72"/>
                <a:gd name="T17" fmla="*/ 1058 h 109"/>
                <a:gd name="T18" fmla="*/ 463 w 72"/>
                <a:gd name="T19" fmla="*/ 1446 h 109"/>
                <a:gd name="T20" fmla="*/ 947 w 72"/>
                <a:gd name="T21" fmla="*/ 1020 h 109"/>
                <a:gd name="T22" fmla="*/ 569 w 72"/>
                <a:gd name="T23" fmla="*/ 599 h 109"/>
                <a:gd name="T24" fmla="*/ 463 w 72"/>
                <a:gd name="T25" fmla="*/ 554 h 109"/>
                <a:gd name="T26" fmla="*/ 250 w 72"/>
                <a:gd name="T27" fmla="*/ 357 h 109"/>
                <a:gd name="T28" fmla="*/ 503 w 72"/>
                <a:gd name="T29" fmla="*/ 173 h 109"/>
                <a:gd name="T30" fmla="*/ 753 w 72"/>
                <a:gd name="T31" fmla="*/ 291 h 109"/>
                <a:gd name="T32" fmla="*/ 897 w 72"/>
                <a:gd name="T33" fmla="*/ 213 h 1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 h="109">
                  <a:moveTo>
                    <a:pt x="68" y="16"/>
                  </a:moveTo>
                  <a:cubicBezTo>
                    <a:pt x="62" y="6"/>
                    <a:pt x="51" y="0"/>
                    <a:pt x="39" y="0"/>
                  </a:cubicBezTo>
                  <a:cubicBezTo>
                    <a:pt x="21" y="0"/>
                    <a:pt x="5" y="11"/>
                    <a:pt x="5" y="27"/>
                  </a:cubicBezTo>
                  <a:cubicBezTo>
                    <a:pt x="5" y="42"/>
                    <a:pt x="17" y="49"/>
                    <a:pt x="30" y="54"/>
                  </a:cubicBezTo>
                  <a:cubicBezTo>
                    <a:pt x="38" y="57"/>
                    <a:pt x="38" y="57"/>
                    <a:pt x="38" y="57"/>
                  </a:cubicBezTo>
                  <a:cubicBezTo>
                    <a:pt x="48" y="61"/>
                    <a:pt x="58" y="66"/>
                    <a:pt x="58" y="77"/>
                  </a:cubicBezTo>
                  <a:cubicBezTo>
                    <a:pt x="58" y="88"/>
                    <a:pt x="49" y="97"/>
                    <a:pt x="36" y="97"/>
                  </a:cubicBezTo>
                  <a:cubicBezTo>
                    <a:pt x="24" y="97"/>
                    <a:pt x="14" y="89"/>
                    <a:pt x="14" y="77"/>
                  </a:cubicBezTo>
                  <a:cubicBezTo>
                    <a:pt x="0" y="80"/>
                    <a:pt x="0" y="80"/>
                    <a:pt x="0" y="80"/>
                  </a:cubicBezTo>
                  <a:cubicBezTo>
                    <a:pt x="2" y="97"/>
                    <a:pt x="17" y="109"/>
                    <a:pt x="35" y="109"/>
                  </a:cubicBezTo>
                  <a:cubicBezTo>
                    <a:pt x="56" y="109"/>
                    <a:pt x="72" y="96"/>
                    <a:pt x="72" y="77"/>
                  </a:cubicBezTo>
                  <a:cubicBezTo>
                    <a:pt x="72" y="59"/>
                    <a:pt x="60" y="51"/>
                    <a:pt x="43" y="45"/>
                  </a:cubicBezTo>
                  <a:cubicBezTo>
                    <a:pt x="35" y="42"/>
                    <a:pt x="35" y="42"/>
                    <a:pt x="35" y="42"/>
                  </a:cubicBezTo>
                  <a:cubicBezTo>
                    <a:pt x="28" y="40"/>
                    <a:pt x="19" y="36"/>
                    <a:pt x="19" y="27"/>
                  </a:cubicBezTo>
                  <a:cubicBezTo>
                    <a:pt x="19" y="18"/>
                    <a:pt x="29" y="13"/>
                    <a:pt x="38" y="13"/>
                  </a:cubicBezTo>
                  <a:cubicBezTo>
                    <a:pt x="47" y="13"/>
                    <a:pt x="53" y="16"/>
                    <a:pt x="57" y="22"/>
                  </a:cubicBezTo>
                  <a:lnTo>
                    <a:pt x="6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400" dirty="0"/>
            </a:p>
          </p:txBody>
        </p:sp>
      </p:grpSp>
      <p:cxnSp>
        <p:nvCxnSpPr>
          <p:cNvPr id="3" name="Straight Connector 2"/>
          <p:cNvCxnSpPr/>
          <p:nvPr userDrawn="1"/>
        </p:nvCxnSpPr>
        <p:spPr bwMode="auto">
          <a:xfrm>
            <a:off x="495300" y="6454850"/>
            <a:ext cx="813566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 Placeholder 4"/>
          <p:cNvSpPr>
            <a:spLocks noGrp="1"/>
          </p:cNvSpPr>
          <p:nvPr>
            <p:ph type="body" idx="1"/>
          </p:nvPr>
        </p:nvSpPr>
        <p:spPr>
          <a:xfrm>
            <a:off x="495300" y="1626036"/>
            <a:ext cx="8128180" cy="45788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9" name="Title Placeholder 8"/>
          <p:cNvSpPr>
            <a:spLocks noGrp="1"/>
          </p:cNvSpPr>
          <p:nvPr>
            <p:ph type="title"/>
          </p:nvPr>
        </p:nvSpPr>
        <p:spPr>
          <a:xfrm>
            <a:off x="495300" y="698108"/>
            <a:ext cx="8128180" cy="689791"/>
          </a:xfrm>
          <a:prstGeom prst="rect">
            <a:avLst/>
          </a:prstGeom>
        </p:spPr>
        <p:txBody>
          <a:bodyPr vert="horz" lIns="91440" tIns="45720" rIns="91440" bIns="45720" rtlCol="0" anchor="t">
            <a:normAutofit/>
          </a:bodyPr>
          <a:lstStyle/>
          <a:p>
            <a:r>
              <a:rPr lang="en-US"/>
              <a:t>Click to edit Master title style</a:t>
            </a:r>
            <a:endParaRPr lang="en-AU" dirty="0"/>
          </a:p>
        </p:txBody>
      </p:sp>
    </p:spTree>
  </p:cSld>
  <p:clrMap bg1="lt1" tx1="dk1" bg2="lt2" tx2="dk2" accent1="accent1" accent2="accent2" accent3="accent3" accent4="accent4" accent5="accent5" accent6="accent6" hlink="hlink" folHlink="folHlink"/>
  <p:sldLayoutIdLst>
    <p:sldLayoutId id="2147485082" r:id="rId1"/>
    <p:sldLayoutId id="2147484989" r:id="rId2"/>
    <p:sldLayoutId id="2147485089" r:id="rId3"/>
    <p:sldLayoutId id="2147484985" r:id="rId4"/>
    <p:sldLayoutId id="2147484991" r:id="rId5"/>
    <p:sldLayoutId id="2147485078" r:id="rId6"/>
    <p:sldLayoutId id="2147485091" r:id="rId7"/>
    <p:sldLayoutId id="2147484986" r:id="rId8"/>
    <p:sldLayoutId id="2147484993" r:id="rId9"/>
    <p:sldLayoutId id="2147484987" r:id="rId10"/>
    <p:sldLayoutId id="2147485090" r:id="rId11"/>
    <p:sldLayoutId id="2147484997" r:id="rId12"/>
    <p:sldLayoutId id="2147485084" r:id="rId13"/>
    <p:sldLayoutId id="2147484999" r:id="rId14"/>
    <p:sldLayoutId id="2147485092" r:id="rId15"/>
    <p:sldLayoutId id="2147485093" r:id="rId16"/>
  </p:sldLayoutIdLst>
  <p:hf hdr="0"/>
  <p:txStyles>
    <p:titleStyle>
      <a:lvl1pPr algn="l" rtl="0" eaLnBrk="1" fontAlgn="base" hangingPunct="1">
        <a:lnSpc>
          <a:spcPct val="90000"/>
        </a:lnSpc>
        <a:spcBef>
          <a:spcPct val="0"/>
        </a:spcBef>
        <a:spcAft>
          <a:spcPct val="0"/>
        </a:spcAft>
        <a:defRPr sz="3000" b="1">
          <a:solidFill>
            <a:schemeClr val="accent1"/>
          </a:solidFill>
          <a:latin typeface="+mj-lt"/>
          <a:ea typeface="+mj-ea"/>
          <a:cs typeface="+mj-cs"/>
        </a:defRPr>
      </a:lvl1pPr>
      <a:lvl2pPr algn="l" rtl="0" eaLnBrk="1" fontAlgn="base" hangingPunct="1">
        <a:lnSpc>
          <a:spcPct val="90000"/>
        </a:lnSpc>
        <a:spcBef>
          <a:spcPct val="0"/>
        </a:spcBef>
        <a:spcAft>
          <a:spcPct val="0"/>
        </a:spcAft>
        <a:defRPr sz="2800" b="1">
          <a:solidFill>
            <a:schemeClr val="hlink"/>
          </a:solidFill>
          <a:latin typeface="Arial" charset="0"/>
          <a:ea typeface="Osaka" pitchFamily="1" charset="-128"/>
        </a:defRPr>
      </a:lvl2pPr>
      <a:lvl3pPr algn="l" rtl="0" eaLnBrk="1" fontAlgn="base" hangingPunct="1">
        <a:lnSpc>
          <a:spcPct val="90000"/>
        </a:lnSpc>
        <a:spcBef>
          <a:spcPct val="0"/>
        </a:spcBef>
        <a:spcAft>
          <a:spcPct val="0"/>
        </a:spcAft>
        <a:defRPr sz="2800" b="1">
          <a:solidFill>
            <a:schemeClr val="hlink"/>
          </a:solidFill>
          <a:latin typeface="Arial" charset="0"/>
          <a:ea typeface="Osaka" pitchFamily="1" charset="-128"/>
        </a:defRPr>
      </a:lvl3pPr>
      <a:lvl4pPr algn="l" rtl="0" eaLnBrk="1" fontAlgn="base" hangingPunct="1">
        <a:lnSpc>
          <a:spcPct val="90000"/>
        </a:lnSpc>
        <a:spcBef>
          <a:spcPct val="0"/>
        </a:spcBef>
        <a:spcAft>
          <a:spcPct val="0"/>
        </a:spcAft>
        <a:defRPr sz="2800" b="1">
          <a:solidFill>
            <a:schemeClr val="hlink"/>
          </a:solidFill>
          <a:latin typeface="Arial" charset="0"/>
          <a:ea typeface="Osaka" pitchFamily="1" charset="-128"/>
        </a:defRPr>
      </a:lvl4pPr>
      <a:lvl5pPr algn="l" rtl="0" eaLnBrk="1" fontAlgn="base" hangingPunct="1">
        <a:lnSpc>
          <a:spcPct val="90000"/>
        </a:lnSpc>
        <a:spcBef>
          <a:spcPct val="0"/>
        </a:spcBef>
        <a:spcAft>
          <a:spcPct val="0"/>
        </a:spcAft>
        <a:defRPr sz="2800" b="1">
          <a:solidFill>
            <a:schemeClr val="hlink"/>
          </a:solidFill>
          <a:latin typeface="Arial" charset="0"/>
          <a:ea typeface="Osaka" pitchFamily="1" charset="-128"/>
        </a:defRPr>
      </a:lvl5pPr>
      <a:lvl6pPr marL="457200" algn="l" rtl="0" eaLnBrk="1" fontAlgn="base" hangingPunct="1">
        <a:lnSpc>
          <a:spcPct val="90000"/>
        </a:lnSpc>
        <a:spcBef>
          <a:spcPct val="0"/>
        </a:spcBef>
        <a:spcAft>
          <a:spcPct val="0"/>
        </a:spcAft>
        <a:defRPr sz="2800" b="1">
          <a:solidFill>
            <a:schemeClr val="hlink"/>
          </a:solidFill>
          <a:latin typeface="Arial" charset="0"/>
          <a:ea typeface="Osaka" pitchFamily="1" charset="-128"/>
        </a:defRPr>
      </a:lvl6pPr>
      <a:lvl7pPr marL="914400" algn="l" rtl="0" eaLnBrk="1" fontAlgn="base" hangingPunct="1">
        <a:lnSpc>
          <a:spcPct val="90000"/>
        </a:lnSpc>
        <a:spcBef>
          <a:spcPct val="0"/>
        </a:spcBef>
        <a:spcAft>
          <a:spcPct val="0"/>
        </a:spcAft>
        <a:defRPr sz="2800" b="1">
          <a:solidFill>
            <a:schemeClr val="hlink"/>
          </a:solidFill>
          <a:latin typeface="Arial" charset="0"/>
          <a:ea typeface="Osaka" pitchFamily="1" charset="-128"/>
        </a:defRPr>
      </a:lvl7pPr>
      <a:lvl8pPr marL="1371600" algn="l" rtl="0" eaLnBrk="1" fontAlgn="base" hangingPunct="1">
        <a:lnSpc>
          <a:spcPct val="90000"/>
        </a:lnSpc>
        <a:spcBef>
          <a:spcPct val="0"/>
        </a:spcBef>
        <a:spcAft>
          <a:spcPct val="0"/>
        </a:spcAft>
        <a:defRPr sz="2800" b="1">
          <a:solidFill>
            <a:schemeClr val="hlink"/>
          </a:solidFill>
          <a:latin typeface="Arial" charset="0"/>
          <a:ea typeface="Osaka" pitchFamily="1" charset="-128"/>
        </a:defRPr>
      </a:lvl8pPr>
      <a:lvl9pPr marL="1828800" algn="l" rtl="0" eaLnBrk="1" fontAlgn="base" hangingPunct="1">
        <a:lnSpc>
          <a:spcPct val="90000"/>
        </a:lnSpc>
        <a:spcBef>
          <a:spcPct val="0"/>
        </a:spcBef>
        <a:spcAft>
          <a:spcPct val="0"/>
        </a:spcAft>
        <a:defRPr sz="2800" b="1">
          <a:solidFill>
            <a:schemeClr val="hlink"/>
          </a:solidFill>
          <a:latin typeface="Arial" charset="0"/>
          <a:ea typeface="Osaka" pitchFamily="1" charset="-128"/>
        </a:defRPr>
      </a:lvl9pPr>
    </p:titleStyle>
    <p:bodyStyle>
      <a:lvl1pPr marL="290513" indent="-290513" algn="l" rtl="0" eaLnBrk="1" fontAlgn="base" hangingPunct="1">
        <a:spcBef>
          <a:spcPct val="0"/>
        </a:spcBef>
        <a:spcAft>
          <a:spcPct val="25000"/>
        </a:spcAft>
        <a:buClr>
          <a:srgbClr val="51626F"/>
        </a:buClr>
        <a:buFont typeface="Wingdings" pitchFamily="2" charset="2"/>
        <a:defRPr sz="2600">
          <a:solidFill>
            <a:srgbClr val="51626F"/>
          </a:solidFill>
          <a:latin typeface="+mn-lt"/>
          <a:ea typeface="+mn-ea"/>
          <a:cs typeface="+mn-cs"/>
        </a:defRPr>
      </a:lvl1pPr>
      <a:lvl2pPr marL="685800" indent="-228600" algn="l" rtl="0" eaLnBrk="1" fontAlgn="base" hangingPunct="1">
        <a:spcBef>
          <a:spcPct val="0"/>
        </a:spcBef>
        <a:spcAft>
          <a:spcPct val="25000"/>
        </a:spcAft>
        <a:buClr>
          <a:srgbClr val="0094B3"/>
        </a:buClr>
        <a:buFont typeface="Wingdings" pitchFamily="2" charset="2"/>
        <a:buChar char="§"/>
        <a:defRPr sz="2400">
          <a:solidFill>
            <a:srgbClr val="51626F"/>
          </a:solidFill>
          <a:latin typeface="+mn-lt"/>
          <a:ea typeface="+mn-ea"/>
        </a:defRPr>
      </a:lvl2pPr>
      <a:lvl3pPr marL="1143000" indent="-228600" algn="l" rtl="0" eaLnBrk="1" fontAlgn="base" hangingPunct="1">
        <a:spcBef>
          <a:spcPct val="0"/>
        </a:spcBef>
        <a:spcAft>
          <a:spcPct val="25000"/>
        </a:spcAft>
        <a:buClr>
          <a:schemeClr val="accent4"/>
        </a:buClr>
        <a:buSzPct val="98000"/>
        <a:buFont typeface="Wingdings" pitchFamily="2" charset="2"/>
        <a:buChar char="§"/>
        <a:defRPr sz="2200">
          <a:solidFill>
            <a:srgbClr val="51626F"/>
          </a:solidFill>
          <a:latin typeface="+mn-lt"/>
          <a:ea typeface="+mn-ea"/>
        </a:defRPr>
      </a:lvl3pPr>
      <a:lvl4pPr marL="1600200" indent="-228600" algn="l" rtl="0" eaLnBrk="1" fontAlgn="base" hangingPunct="1">
        <a:spcBef>
          <a:spcPct val="0"/>
        </a:spcBef>
        <a:spcAft>
          <a:spcPct val="25000"/>
        </a:spcAft>
        <a:buClr>
          <a:schemeClr val="accent3"/>
        </a:buClr>
        <a:buSzPct val="90000"/>
        <a:buFont typeface="Wingdings" pitchFamily="2" charset="2"/>
        <a:buChar char="§"/>
        <a:defRPr sz="2000">
          <a:solidFill>
            <a:srgbClr val="51626F"/>
          </a:solidFill>
          <a:latin typeface="+mn-lt"/>
          <a:ea typeface="+mn-ea"/>
        </a:defRPr>
      </a:lvl4pPr>
      <a:lvl5pPr marL="2057400" indent="-228600" algn="l" rtl="0" eaLnBrk="1" fontAlgn="base" hangingPunct="1">
        <a:spcBef>
          <a:spcPct val="20000"/>
        </a:spcBef>
        <a:spcAft>
          <a:spcPct val="0"/>
        </a:spcAft>
        <a:buClr>
          <a:schemeClr val="tx1"/>
        </a:buClr>
        <a:buSzPct val="45000"/>
        <a:buFont typeface="Wingdings" pitchFamily="2" charset="2"/>
        <a:buChar char="q"/>
        <a:defRPr>
          <a:solidFill>
            <a:schemeClr val="tx1"/>
          </a:solidFill>
          <a:latin typeface="+mn-lt"/>
          <a:ea typeface="+mn-ea"/>
        </a:defRPr>
      </a:lvl5pPr>
      <a:lvl6pPr marL="2514600" indent="-228600" algn="l" rtl="0" eaLnBrk="1" fontAlgn="base" hangingPunct="1">
        <a:spcBef>
          <a:spcPct val="20000"/>
        </a:spcBef>
        <a:spcAft>
          <a:spcPct val="0"/>
        </a:spcAft>
        <a:buClr>
          <a:schemeClr val="accent1"/>
        </a:buClr>
        <a:buSzPct val="45000"/>
        <a:buFont typeface="Wingdings" pitchFamily="2" charset="2"/>
        <a:buChar char="q"/>
        <a:defRPr>
          <a:solidFill>
            <a:schemeClr val="tx2"/>
          </a:solidFill>
          <a:latin typeface="+mn-lt"/>
          <a:ea typeface="+mn-ea"/>
        </a:defRPr>
      </a:lvl6pPr>
      <a:lvl7pPr marL="2971800" indent="-228600" algn="l" rtl="0" eaLnBrk="1" fontAlgn="base" hangingPunct="1">
        <a:spcBef>
          <a:spcPct val="20000"/>
        </a:spcBef>
        <a:spcAft>
          <a:spcPct val="0"/>
        </a:spcAft>
        <a:buClr>
          <a:schemeClr val="accent1"/>
        </a:buClr>
        <a:buSzPct val="45000"/>
        <a:buFont typeface="Wingdings" pitchFamily="2" charset="2"/>
        <a:buChar char="q"/>
        <a:defRPr>
          <a:solidFill>
            <a:schemeClr val="tx2"/>
          </a:solidFill>
          <a:latin typeface="+mn-lt"/>
          <a:ea typeface="+mn-ea"/>
        </a:defRPr>
      </a:lvl7pPr>
      <a:lvl8pPr marL="3429000" indent="-228600" algn="l" rtl="0" eaLnBrk="1" fontAlgn="base" hangingPunct="1">
        <a:spcBef>
          <a:spcPct val="20000"/>
        </a:spcBef>
        <a:spcAft>
          <a:spcPct val="0"/>
        </a:spcAft>
        <a:buClr>
          <a:schemeClr val="accent1"/>
        </a:buClr>
        <a:buSzPct val="45000"/>
        <a:buFont typeface="Wingdings" pitchFamily="2" charset="2"/>
        <a:buChar char="q"/>
        <a:defRPr>
          <a:solidFill>
            <a:schemeClr val="tx2"/>
          </a:solidFill>
          <a:latin typeface="+mn-lt"/>
          <a:ea typeface="+mn-ea"/>
        </a:defRPr>
      </a:lvl8pPr>
      <a:lvl9pPr marL="3886200" indent="-228600" algn="l" rtl="0" eaLnBrk="1" fontAlgn="base" hangingPunct="1">
        <a:spcBef>
          <a:spcPct val="20000"/>
        </a:spcBef>
        <a:spcAft>
          <a:spcPct val="0"/>
        </a:spcAft>
        <a:buClr>
          <a:schemeClr val="accent1"/>
        </a:buClr>
        <a:buSzPct val="45000"/>
        <a:buFont typeface="Wingdings" pitchFamily="2" charset="2"/>
        <a:buChar char="q"/>
        <a:defRPr>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ctrTitle" sz="quarter"/>
          </p:nvPr>
        </p:nvSpPr>
        <p:spPr/>
        <p:txBody>
          <a:bodyPr/>
          <a:lstStyle/>
          <a:p>
            <a:r>
              <a:rPr lang="en-US" sz="3500" dirty="0"/>
              <a:t>Artificial Intelligence for Asset Managers</a:t>
            </a:r>
          </a:p>
        </p:txBody>
      </p:sp>
      <p:sp>
        <p:nvSpPr>
          <p:cNvPr id="3" name="Subtitle 2" descr="" title=""/>
          <p:cNvSpPr>
            <a:spLocks noGrp="1"/>
          </p:cNvSpPr>
          <p:nvPr>
            <p:ph type="subTitle" sz="quarter" idx="1"/>
          </p:nvPr>
        </p:nvSpPr>
        <p:spPr/>
        <p:txBody>
          <a:bodyPr>
            <a:normAutofit lnSpcReduction="10000"/>
          </a:bodyPr>
          <a:lstStyle/>
          <a:p>
            <a:r>
              <a:rPr lang="en-US" dirty="0"/>
              <a:t>December 4, 2024</a:t>
            </a:r>
          </a:p>
        </p:txBody>
      </p:sp>
      <p:sp>
        <p:nvSpPr>
          <p:cNvPr id="7" name="Text Placeholder 3" descr="" title="">
            <a:extLst>
              <a:ext uri="{FF2B5EF4-FFF2-40B4-BE49-F238E27FC236}">
                <a16:creationId xmlns:a16="http://schemas.microsoft.com/office/drawing/2014/main" id="{71C361E7-287D-BE99-8E09-0A096B4A25B2}"/>
              </a:ext>
            </a:extLst>
          </p:cNvPr>
          <p:cNvSpPr txBox="1">
            <a:spLocks/>
          </p:cNvSpPr>
          <p:nvPr/>
        </p:nvSpPr>
        <p:spPr>
          <a:xfrm>
            <a:off x="2288868" y="5540064"/>
            <a:ext cx="7454900" cy="1562099"/>
          </a:xfrm>
          <a:prstGeom prst="rect">
            <a:avLst/>
          </a:prstGeom>
        </p:spPr>
        <p:txBody>
          <a:bodyPr vert="horz" lIns="91440" tIns="45720" rIns="91440" bIns="45720" rtlCol="0">
            <a:normAutofit/>
          </a:bodyPr>
          <a:lstStyle>
            <a:lvl1pPr marL="0" indent="0" algn="l" rtl="0" eaLnBrk="1" fontAlgn="base" hangingPunct="1">
              <a:spcBef>
                <a:spcPct val="0"/>
              </a:spcBef>
              <a:spcAft>
                <a:spcPct val="25000"/>
              </a:spcAft>
              <a:buClr>
                <a:srgbClr val="51626F"/>
              </a:buClr>
              <a:buFont typeface="Wingdings" pitchFamily="2" charset="2"/>
              <a:defRPr sz="1400" b="0" i="0" baseline="0">
                <a:solidFill>
                  <a:srgbClr val="51626F"/>
                </a:solidFill>
                <a:latin typeface="+mn-lt"/>
                <a:ea typeface="+mn-ea"/>
                <a:cs typeface="+mn-cs"/>
              </a:defRPr>
            </a:lvl1pPr>
            <a:lvl2pPr marL="685800" indent="-228600" algn="l" rtl="0" eaLnBrk="1" fontAlgn="base" hangingPunct="1">
              <a:spcBef>
                <a:spcPct val="0"/>
              </a:spcBef>
              <a:spcAft>
                <a:spcPct val="25000"/>
              </a:spcAft>
              <a:buClr>
                <a:srgbClr val="0094B3"/>
              </a:buClr>
              <a:buFont typeface="Wingdings" pitchFamily="2" charset="2"/>
              <a:buChar char="§"/>
              <a:defRPr sz="2400">
                <a:solidFill>
                  <a:srgbClr val="51626F"/>
                </a:solidFill>
                <a:latin typeface="+mn-lt"/>
                <a:ea typeface="+mn-ea"/>
              </a:defRPr>
            </a:lvl2pPr>
            <a:lvl3pPr marL="1143000" indent="-228600" algn="l" rtl="0" eaLnBrk="1" fontAlgn="base" hangingPunct="1">
              <a:spcBef>
                <a:spcPct val="0"/>
              </a:spcBef>
              <a:spcAft>
                <a:spcPct val="25000"/>
              </a:spcAft>
              <a:buClr>
                <a:schemeClr val="accent4"/>
              </a:buClr>
              <a:buSzPct val="98000"/>
              <a:buFont typeface="Wingdings" pitchFamily="2" charset="2"/>
              <a:buChar char="§"/>
              <a:defRPr sz="2200">
                <a:solidFill>
                  <a:srgbClr val="51626F"/>
                </a:solidFill>
                <a:latin typeface="+mn-lt"/>
                <a:ea typeface="+mn-ea"/>
              </a:defRPr>
            </a:lvl3pPr>
            <a:lvl4pPr marL="1600200" indent="-228600" algn="l" rtl="0" eaLnBrk="1" fontAlgn="base" hangingPunct="1">
              <a:spcBef>
                <a:spcPct val="0"/>
              </a:spcBef>
              <a:spcAft>
                <a:spcPct val="25000"/>
              </a:spcAft>
              <a:buClr>
                <a:schemeClr val="accent3"/>
              </a:buClr>
              <a:buSzPct val="90000"/>
              <a:buFont typeface="Wingdings" pitchFamily="2" charset="2"/>
              <a:buChar char="§"/>
              <a:defRPr sz="2000">
                <a:solidFill>
                  <a:srgbClr val="51626F"/>
                </a:solidFill>
                <a:latin typeface="+mn-lt"/>
                <a:ea typeface="+mn-ea"/>
              </a:defRPr>
            </a:lvl4pPr>
            <a:lvl5pPr marL="2057400" indent="-228600" algn="l" rtl="0" eaLnBrk="1" fontAlgn="base" hangingPunct="1">
              <a:spcBef>
                <a:spcPct val="20000"/>
              </a:spcBef>
              <a:spcAft>
                <a:spcPct val="0"/>
              </a:spcAft>
              <a:buClr>
                <a:schemeClr val="tx1"/>
              </a:buClr>
              <a:buSzPct val="45000"/>
              <a:buFont typeface="Wingdings" pitchFamily="2" charset="2"/>
              <a:buChar char="q"/>
              <a:defRPr>
                <a:solidFill>
                  <a:schemeClr val="tx1"/>
                </a:solidFill>
                <a:latin typeface="+mn-lt"/>
                <a:ea typeface="+mn-ea"/>
              </a:defRPr>
            </a:lvl5pPr>
            <a:lvl6pPr marL="2514600" indent="-228600" algn="l" rtl="0" eaLnBrk="1" fontAlgn="base" hangingPunct="1">
              <a:spcBef>
                <a:spcPct val="20000"/>
              </a:spcBef>
              <a:spcAft>
                <a:spcPct val="0"/>
              </a:spcAft>
              <a:buClr>
                <a:schemeClr val="accent1"/>
              </a:buClr>
              <a:buSzPct val="45000"/>
              <a:buFont typeface="Wingdings" pitchFamily="2" charset="2"/>
              <a:buChar char="q"/>
              <a:defRPr>
                <a:solidFill>
                  <a:schemeClr val="tx2"/>
                </a:solidFill>
                <a:latin typeface="+mn-lt"/>
                <a:ea typeface="+mn-ea"/>
              </a:defRPr>
            </a:lvl6pPr>
            <a:lvl7pPr marL="2971800" indent="-228600" algn="l" rtl="0" eaLnBrk="1" fontAlgn="base" hangingPunct="1">
              <a:spcBef>
                <a:spcPct val="20000"/>
              </a:spcBef>
              <a:spcAft>
                <a:spcPct val="0"/>
              </a:spcAft>
              <a:buClr>
                <a:schemeClr val="accent1"/>
              </a:buClr>
              <a:buSzPct val="45000"/>
              <a:buFont typeface="Wingdings" pitchFamily="2" charset="2"/>
              <a:buChar char="q"/>
              <a:defRPr>
                <a:solidFill>
                  <a:schemeClr val="tx2"/>
                </a:solidFill>
                <a:latin typeface="+mn-lt"/>
                <a:ea typeface="+mn-ea"/>
              </a:defRPr>
            </a:lvl7pPr>
            <a:lvl8pPr marL="3429000" indent="-228600" algn="l" rtl="0" eaLnBrk="1" fontAlgn="base" hangingPunct="1">
              <a:spcBef>
                <a:spcPct val="20000"/>
              </a:spcBef>
              <a:spcAft>
                <a:spcPct val="0"/>
              </a:spcAft>
              <a:buClr>
                <a:schemeClr val="accent1"/>
              </a:buClr>
              <a:buSzPct val="45000"/>
              <a:buFont typeface="Wingdings" pitchFamily="2" charset="2"/>
              <a:buChar char="q"/>
              <a:defRPr>
                <a:solidFill>
                  <a:schemeClr val="tx2"/>
                </a:solidFill>
                <a:latin typeface="+mn-lt"/>
                <a:ea typeface="+mn-ea"/>
              </a:defRPr>
            </a:lvl8pPr>
            <a:lvl9pPr marL="3886200" indent="-228600" algn="l" rtl="0" eaLnBrk="1" fontAlgn="base" hangingPunct="1">
              <a:spcBef>
                <a:spcPct val="20000"/>
              </a:spcBef>
              <a:spcAft>
                <a:spcPct val="0"/>
              </a:spcAft>
              <a:buClr>
                <a:schemeClr val="accent1"/>
              </a:buClr>
              <a:buSzPct val="45000"/>
              <a:buFont typeface="Wingdings" pitchFamily="2" charset="2"/>
              <a:buChar char="q"/>
              <a:defRPr>
                <a:solidFill>
                  <a:schemeClr val="tx2"/>
                </a:solidFill>
                <a:latin typeface="+mn-lt"/>
                <a:ea typeface="+mn-ea"/>
              </a:defRPr>
            </a:lvl9pPr>
          </a:lstStyle>
          <a:p>
            <a:pPr>
              <a:spcAft>
                <a:spcPts val="350"/>
              </a:spcAft>
              <a:tabLst>
                <a:tab pos="914400" algn="l"/>
              </a:tabLst>
            </a:pPr>
            <a:r>
              <a:rPr lang="en-US" sz="1100" b="1" kern="0" dirty="0"/>
              <a:t>Speakers</a:t>
            </a:r>
            <a:r>
              <a:rPr lang="en-US" sz="1100" kern="0" dirty="0"/>
              <a:t>:	</a:t>
            </a:r>
            <a:r>
              <a:rPr lang="en-US" sz="1100" kern="0" dirty="0" err="1"/>
              <a:t>Christyn</a:t>
            </a:r>
            <a:r>
              <a:rPr lang="en-US" sz="1100" kern="0" dirty="0"/>
              <a:t> Rossman – Assistant General Counsel, Vanguard</a:t>
            </a:r>
          </a:p>
          <a:p>
            <a:pPr marL="914400">
              <a:spcAft>
                <a:spcPts val="350"/>
              </a:spcAft>
              <a:tabLst>
                <a:tab pos="914400" algn="l"/>
              </a:tabLst>
            </a:pPr>
            <a:r>
              <a:rPr lang="en-US" sz="1100" kern="0" dirty="0"/>
              <a:t>Jennifer Klass – Partner, K&amp;L Gates</a:t>
            </a:r>
          </a:p>
          <a:p>
            <a:pPr marL="914400">
              <a:spcAft>
                <a:spcPts val="350"/>
              </a:spcAft>
              <a:tabLst>
                <a:tab pos="914400" algn="l"/>
              </a:tabLst>
            </a:pPr>
            <a:r>
              <a:rPr lang="en-US" sz="1100" kern="0" dirty="0"/>
              <a:t>Pablo Man – Partner, K&amp;L Gates</a:t>
            </a:r>
          </a:p>
          <a:p>
            <a:pPr marL="914400">
              <a:spcAft>
                <a:spcPts val="350"/>
              </a:spcAft>
              <a:tabLst>
                <a:tab pos="914400" algn="l"/>
              </a:tabLst>
            </a:pPr>
            <a:r>
              <a:rPr lang="en-US" sz="1100" kern="0" dirty="0"/>
              <a:t>Chris Valente – Partner, K&amp;L Gates</a:t>
            </a:r>
          </a:p>
        </p:txBody>
      </p:sp>
    </p:spTree>
    <p:extLst>
      <p:ext uri="{BB962C8B-B14F-4D97-AF65-F5344CB8AC3E}">
        <p14:creationId xmlns:p14="http://schemas.microsoft.com/office/powerpoint/2010/main" val="1851052750"/>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Footer Placeholder 1" descr="" title="">
            <a:extLst>
              <a:ext uri="{FF2B5EF4-FFF2-40B4-BE49-F238E27FC236}">
                <a16:creationId xmlns:a16="http://schemas.microsoft.com/office/drawing/2014/main" id="{8B2ED843-0C64-FE60-F8FC-3FE081BE2937}"/>
              </a:ext>
            </a:extLst>
          </p:cNvPr>
          <p:cNvSpPr>
            <a:spLocks noGrp="1"/>
          </p:cNvSpPr>
          <p:nvPr>
            <p:ph type="ftr" sz="quarter" idx="10"/>
          </p:nvPr>
        </p:nvSpPr>
        <p:spPr>
          <a:xfrm>
            <a:off x="3124200" y="6474505"/>
            <a:ext cx="2895600" cy="244475"/>
          </a:xfrm>
        </p:spPr>
        <p:txBody>
          <a:bodyPr wrap="square" anchor="t">
            <a:normAutofit/>
          </a:bodyPr>
          <a:lstStyle/>
          <a:p>
            <a:pPr marL="0" marR="0" lvl="0" indent="0" algn="ctr" defTabSz="914400" rtl="0" eaLnBrk="0" fontAlgn="base" latinLnBrk="0" hangingPunct="0">
              <a:lnSpc>
                <a:spcPct val="100000"/>
              </a:lnSpc>
              <a:spcBef>
                <a:spcPct val="0"/>
              </a:spcBef>
              <a:spcAft>
                <a:spcPts val="600"/>
              </a:spcAft>
              <a:buClrTx/>
              <a:buSzTx/>
              <a:buFontTx/>
              <a:buNone/>
              <a:tabLst/>
              <a:defRPr/>
            </a:pPr>
            <a:r>
              <a:rPr kumimoji="0" lang="en-US" altLang="en-US" sz="1000" b="0" i="0" u="none" strike="noStrike" kern="1200" cap="none" spc="0" normalizeH="0" baseline="0" noProof="0" dirty="0">
                <a:ln>
                  <a:noFill/>
                </a:ln>
                <a:solidFill>
                  <a:srgbClr val="51626F"/>
                </a:solidFill>
                <a:effectLst/>
                <a:uLnTx/>
                <a:uFillTx/>
                <a:latin typeface="Arial" charset="0"/>
                <a:ea typeface="Osaka" pitchFamily="1" charset="-128"/>
                <a:cs typeface="+mn-cs"/>
              </a:rPr>
              <a:t>klgates.com</a:t>
            </a:r>
          </a:p>
        </p:txBody>
      </p:sp>
      <p:sp>
        <p:nvSpPr>
          <p:cNvPr id="3" name="Date Placeholder 2" descr="" title="">
            <a:extLst>
              <a:ext uri="{FF2B5EF4-FFF2-40B4-BE49-F238E27FC236}">
                <a16:creationId xmlns:a16="http://schemas.microsoft.com/office/drawing/2014/main" id="{DA5109C3-7B97-E3BC-0C3C-D376B4717709}"/>
              </a:ext>
            </a:extLst>
          </p:cNvPr>
          <p:cNvSpPr>
            <a:spLocks noGrp="1"/>
          </p:cNvSpPr>
          <p:nvPr>
            <p:ph type="dt" sz="half" idx="11"/>
          </p:nvPr>
        </p:nvSpPr>
        <p:spPr>
          <a:xfrm>
            <a:off x="495300" y="6474503"/>
            <a:ext cx="2133600" cy="246062"/>
          </a:xfrm>
        </p:spPr>
        <p:txBody>
          <a:bodyPr wrap="square" anchor="t">
            <a:normAutofit/>
          </a:bodyPr>
          <a:lstStyle/>
          <a:p>
            <a:pPr marL="0" marR="0" lvl="0" indent="0" algn="l" defTabSz="914400" rtl="0" eaLnBrk="0" fontAlgn="base" latinLnBrk="0" hangingPunct="0">
              <a:lnSpc>
                <a:spcPct val="100000"/>
              </a:lnSpc>
              <a:spcBef>
                <a:spcPct val="0"/>
              </a:spcBef>
              <a:spcAft>
                <a:spcPts val="600"/>
              </a:spcAft>
              <a:buClrTx/>
              <a:buSzTx/>
              <a:buFontTx/>
              <a:buNone/>
              <a:tabLst/>
              <a:defRPr/>
            </a:pPr>
            <a:r>
              <a:rPr kumimoji="0" lang="en-US" altLang="en-US" sz="1000" b="0" i="0" u="none" strike="noStrike" kern="1200" cap="none" spc="0" normalizeH="0" baseline="0" noProof="0" dirty="0">
                <a:ln>
                  <a:noFill/>
                </a:ln>
                <a:solidFill>
                  <a:srgbClr val="51626F"/>
                </a:solidFill>
                <a:effectLst/>
                <a:uLnTx/>
                <a:uFillTx/>
                <a:latin typeface="Arial" charset="0"/>
                <a:ea typeface="Osaka" pitchFamily="1" charset="-128"/>
                <a:cs typeface="+mn-cs"/>
              </a:rPr>
              <a:t>2024</a:t>
            </a:r>
          </a:p>
        </p:txBody>
      </p:sp>
      <p:sp>
        <p:nvSpPr>
          <p:cNvPr id="4" name="Slide Number Placeholder 3" descr="" title="">
            <a:extLst>
              <a:ext uri="{FF2B5EF4-FFF2-40B4-BE49-F238E27FC236}">
                <a16:creationId xmlns:a16="http://schemas.microsoft.com/office/drawing/2014/main" id="{B06DD3E0-A88B-AFA1-DAFD-2707894EBAB6}"/>
              </a:ext>
            </a:extLst>
          </p:cNvPr>
          <p:cNvSpPr>
            <a:spLocks noGrp="1"/>
          </p:cNvSpPr>
          <p:nvPr>
            <p:ph type="sldNum" sz="quarter" idx="12"/>
          </p:nvPr>
        </p:nvSpPr>
        <p:spPr>
          <a:xfrm>
            <a:off x="6497364" y="6484028"/>
            <a:ext cx="2133600" cy="246062"/>
          </a:xfrm>
        </p:spPr>
        <p:txBody>
          <a:bodyPr wrap="square" anchor="t">
            <a:normAutofit/>
          </a:bodyPr>
          <a:lstStyle/>
          <a:p>
            <a:pPr marL="0" marR="0" lvl="0" indent="0" algn="r" defTabSz="914400" rtl="0" eaLnBrk="0" fontAlgn="base" latinLnBrk="0" hangingPunct="0">
              <a:lnSpc>
                <a:spcPct val="100000"/>
              </a:lnSpc>
              <a:spcBef>
                <a:spcPct val="0"/>
              </a:spcBef>
              <a:spcAft>
                <a:spcPts val="600"/>
              </a:spcAft>
              <a:buClrTx/>
              <a:buSzTx/>
              <a:buFontTx/>
              <a:buNone/>
              <a:tabLst/>
              <a:defRPr/>
            </a:pPr>
            <a:fld id="{F6C52ABF-3520-460E-8D10-D8087401F00B}" type="slidenum">
              <a:rPr kumimoji="0" lang="en-US" altLang="en-US" sz="1000" b="0" i="0" u="none" strike="noStrike" kern="1200" cap="none" spc="0" normalizeH="0" baseline="0" noProof="0">
                <a:ln>
                  <a:noFill/>
                </a:ln>
                <a:solidFill>
                  <a:srgbClr val="51626F"/>
                </a:solidFill>
                <a:effectLst/>
                <a:uLnTx/>
                <a:uFillTx/>
                <a:latin typeface="Arial" charset="0"/>
                <a:ea typeface="Osaka" pitchFamily="1" charset="-128"/>
                <a:cs typeface="+mn-cs"/>
              </a:rPr>
              <a:pPr marL="0" marR="0" lvl="0" indent="0" algn="r" defTabSz="914400" rtl="0" eaLnBrk="0" fontAlgn="base" latinLnBrk="0" hangingPunct="0">
                <a:lnSpc>
                  <a:spcPct val="100000"/>
                </a:lnSpc>
                <a:spcBef>
                  <a:spcPct val="0"/>
                </a:spcBef>
                <a:spcAft>
                  <a:spcPts val="600"/>
                </a:spcAft>
                <a:buClrTx/>
                <a:buSzTx/>
                <a:buFontTx/>
                <a:buNone/>
                <a:tabLst/>
                <a:defRPr/>
              </a:pPr>
              <a:t>1</a:t>
            </a:fld>
            <a:endParaRPr kumimoji="0" lang="en-US" altLang="en-US" sz="1000" b="0" i="0" u="none" strike="noStrike" kern="1200" cap="none" spc="0" normalizeH="0" baseline="0" noProof="0" dirty="0">
              <a:ln>
                <a:noFill/>
              </a:ln>
              <a:solidFill>
                <a:srgbClr val="51626F"/>
              </a:solidFill>
              <a:effectLst/>
              <a:uLnTx/>
              <a:uFillTx/>
              <a:latin typeface="Arial" charset="0"/>
              <a:ea typeface="Osaka" pitchFamily="1" charset="-128"/>
              <a:cs typeface="+mn-cs"/>
            </a:endParaRPr>
          </a:p>
        </p:txBody>
      </p:sp>
      <p:sp>
        <p:nvSpPr>
          <p:cNvPr id="5" name="Title 4" descr="" title="">
            <a:extLst>
              <a:ext uri="{FF2B5EF4-FFF2-40B4-BE49-F238E27FC236}">
                <a16:creationId xmlns:a16="http://schemas.microsoft.com/office/drawing/2014/main" id="{E0F76C3A-E3F1-386B-E63C-DC577929740A}"/>
              </a:ext>
            </a:extLst>
          </p:cNvPr>
          <p:cNvSpPr>
            <a:spLocks noGrp="1"/>
          </p:cNvSpPr>
          <p:nvPr>
            <p:ph type="title"/>
          </p:nvPr>
        </p:nvSpPr>
        <p:spPr>
          <a:xfrm>
            <a:off x="495300" y="704088"/>
            <a:ext cx="8153400" cy="476250"/>
          </a:xfrm>
        </p:spPr>
        <p:txBody>
          <a:bodyPr vert="horz" lIns="137160" tIns="45720" rIns="91440" bIns="45720" rtlCol="0" anchor="t">
            <a:noAutofit/>
          </a:bodyPr>
          <a:lstStyle/>
          <a:p>
            <a:pPr algn="l"/>
            <a:r>
              <a:rPr lang="en-US" sz="3000" b="1" dirty="0">
                <a:latin typeface="Arial" panose="020B0604020202020204" pitchFamily="34" charset="0"/>
                <a:cs typeface="Arial" panose="020B0604020202020204" pitchFamily="34" charset="0"/>
              </a:rPr>
              <a:t>AI vs. Machine Learning vs. Deep Learning</a:t>
            </a:r>
          </a:p>
        </p:txBody>
      </p:sp>
      <p:pic>
        <p:nvPicPr>
          <p:cNvPr id="7" name="Picture 6" descr="" title="">
            <a:extLst>
              <a:ext uri="{FF2B5EF4-FFF2-40B4-BE49-F238E27FC236}">
                <a16:creationId xmlns:a16="http://schemas.microsoft.com/office/drawing/2014/main" id="{2FE8EF8C-B6C6-0714-DDA5-C46AA340D29E}"/>
              </a:ext>
            </a:extLst>
          </p:cNvPr>
          <p:cNvPicPr>
            <a:picLocks noGrp="1" noRot="1" noChangeAspect="1" noMove="1" noResize="1" noEditPoints="1" noAdjustHandles="1" noChangeArrowheads="1" noChangeShapeType="1" noCrop="1"/>
          </p:cNvPicPr>
          <p:nvPr/>
        </p:nvPicPr>
        <p:blipFill>
          <a:blip r:embed="rId3"/>
          <a:stretch>
            <a:fillRect/>
          </a:stretch>
        </p:blipFill>
        <p:spPr>
          <a:xfrm>
            <a:off x="495299" y="1626810"/>
            <a:ext cx="3956051" cy="3965966"/>
          </a:xfrm>
          <a:prstGeom prst="rect">
            <a:avLst/>
          </a:prstGeom>
          <a:noFill/>
        </p:spPr>
      </p:pic>
      <p:sp>
        <p:nvSpPr>
          <p:cNvPr id="16" name="Content Placeholder 5" descr="" title="">
            <a:extLst>
              <a:ext uri="{FF2B5EF4-FFF2-40B4-BE49-F238E27FC236}">
                <a16:creationId xmlns:a16="http://schemas.microsoft.com/office/drawing/2014/main" id="{2271756A-CDDE-66AF-BE93-507F2C242585}"/>
              </a:ext>
            </a:extLst>
          </p:cNvPr>
          <p:cNvSpPr>
            <a:spLocks noGrp="1"/>
          </p:cNvSpPr>
          <p:nvPr>
            <p:ph sz="quarter" idx="17"/>
          </p:nvPr>
        </p:nvSpPr>
        <p:spPr>
          <a:xfrm>
            <a:off x="4675188" y="1626036"/>
            <a:ext cx="3973512" cy="4682689"/>
          </a:xfrm>
        </p:spPr>
        <p:txBody>
          <a:bodyPr vert="horz" lIns="91440" tIns="45720" rIns="91440" bIns="45720" rtlCol="0">
            <a:normAutofit/>
          </a:bodyPr>
          <a:lstStyle/>
          <a:p>
            <a:pPr>
              <a:lnSpc>
                <a:spcPct val="90000"/>
              </a:lnSpc>
              <a:buNone/>
            </a:pPr>
            <a:r>
              <a:rPr lang="en-US" sz="1600" b="1" dirty="0">
                <a:latin typeface="Arial" panose="020B0604020202020204" pitchFamily="34" charset="0"/>
                <a:cs typeface="Arial" panose="020B0604020202020204" pitchFamily="34" charset="0"/>
              </a:rPr>
              <a:t>Artificial Intelligence (AI): </a:t>
            </a:r>
          </a:p>
          <a:p>
            <a:pPr>
              <a:lnSpc>
                <a:spcPct val="90000"/>
              </a:lnSpc>
              <a:spcAft>
                <a:spcPts val="1200"/>
              </a:spcAft>
              <a:buNone/>
            </a:pPr>
            <a:r>
              <a:rPr lang="en-US" sz="1600" dirty="0">
                <a:latin typeface="Arial" panose="020B0604020202020204" pitchFamily="34" charset="0"/>
                <a:cs typeface="Arial" panose="020B0604020202020204" pitchFamily="34" charset="0"/>
              </a:rPr>
              <a:t>A set of techniques aimed at approximating some aspect of human or animal cognition using machines.</a:t>
            </a:r>
          </a:p>
          <a:p>
            <a:pPr>
              <a:lnSpc>
                <a:spcPct val="90000"/>
              </a:lnSpc>
              <a:buNone/>
            </a:pPr>
            <a:r>
              <a:rPr lang="en-US" sz="1600" b="1" dirty="0">
                <a:latin typeface="Arial" panose="020B0604020202020204" pitchFamily="34" charset="0"/>
                <a:cs typeface="Arial" panose="020B0604020202020204" pitchFamily="34" charset="0"/>
              </a:rPr>
              <a:t>Machine Learning (ML):</a:t>
            </a:r>
            <a:r>
              <a:rPr lang="en-US" sz="1600" dirty="0">
                <a:latin typeface="Arial" panose="020B0604020202020204" pitchFamily="34" charset="0"/>
                <a:cs typeface="Arial" panose="020B0604020202020204" pitchFamily="34" charset="0"/>
              </a:rPr>
              <a:t> </a:t>
            </a:r>
          </a:p>
          <a:p>
            <a:pPr>
              <a:lnSpc>
                <a:spcPct val="90000"/>
              </a:lnSpc>
              <a:spcAft>
                <a:spcPts val="1200"/>
              </a:spcAft>
              <a:buNone/>
            </a:pPr>
            <a:r>
              <a:rPr lang="en-US" sz="1600" dirty="0">
                <a:latin typeface="Arial" panose="020B0604020202020204" pitchFamily="34" charset="0"/>
                <a:cs typeface="Arial" panose="020B0604020202020204" pitchFamily="34" charset="0"/>
              </a:rPr>
              <a:t>Machine learning is a type of AI that enables computers to learn from data without being explicitly programmed. It uses mathematical models to analyze data and make predictions or decisions.</a:t>
            </a:r>
          </a:p>
          <a:p>
            <a:pPr>
              <a:lnSpc>
                <a:spcPct val="90000"/>
              </a:lnSpc>
              <a:buNone/>
            </a:pPr>
            <a:r>
              <a:rPr lang="en-US" sz="1600" b="1" dirty="0">
                <a:latin typeface="Arial" panose="020B0604020202020204" pitchFamily="34" charset="0"/>
                <a:cs typeface="Arial" panose="020B0604020202020204" pitchFamily="34" charset="0"/>
              </a:rPr>
              <a:t>Deep Learning (DL):</a:t>
            </a:r>
            <a:r>
              <a:rPr lang="en-US" sz="1600" dirty="0">
                <a:latin typeface="Arial" panose="020B0604020202020204" pitchFamily="34" charset="0"/>
                <a:cs typeface="Arial" panose="020B0604020202020204" pitchFamily="34" charset="0"/>
              </a:rPr>
              <a:t> </a:t>
            </a:r>
          </a:p>
          <a:p>
            <a:pPr>
              <a:lnSpc>
                <a:spcPct val="90000"/>
              </a:lnSpc>
              <a:buNone/>
            </a:pPr>
            <a:r>
              <a:rPr lang="en-US" sz="1600" dirty="0">
                <a:latin typeface="Arial" panose="020B0604020202020204" pitchFamily="34" charset="0"/>
                <a:cs typeface="Arial" panose="020B0604020202020204" pitchFamily="34" charset="0"/>
              </a:rPr>
              <a:t>Deep learning is a subfield of ML that uses neural networks to process and analyze complex data. DL algorithms are capable of undertaking tasks like image and speech recognition, automatically identifying patterns and features within the data.</a:t>
            </a:r>
          </a:p>
          <a:p>
            <a:pPr>
              <a:lnSpc>
                <a:spcPct val="90000"/>
              </a:lnSpc>
            </a:pPr>
            <a:endParaRPr lang="en-US" sz="1600" dirty="0"/>
          </a:p>
        </p:txBody>
      </p:sp>
    </p:spTree>
    <p:extLst>
      <p:ext uri="{BB962C8B-B14F-4D97-AF65-F5344CB8AC3E}">
        <p14:creationId xmlns:p14="http://schemas.microsoft.com/office/powerpoint/2010/main" val="1305054616"/>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 name="Title 4" descr="" title="">
            <a:extLst>
              <a:ext uri="{FF2B5EF4-FFF2-40B4-BE49-F238E27FC236}">
                <a16:creationId xmlns:a16="http://schemas.microsoft.com/office/drawing/2014/main" id="{E0F76C3A-E3F1-386B-E63C-DC577929740A}"/>
              </a:ext>
            </a:extLst>
          </p:cNvPr>
          <p:cNvSpPr>
            <a:spLocks noGrp="1"/>
          </p:cNvSpPr>
          <p:nvPr>
            <p:ph type="title"/>
          </p:nvPr>
        </p:nvSpPr>
        <p:spPr/>
        <p:txBody>
          <a:bodyPr vert="horz" lIns="137160" tIns="45720" rIns="91440" bIns="45720" rtlCol="0" anchor="t">
            <a:normAutofit/>
          </a:bodyPr>
          <a:lstStyle/>
          <a:p>
            <a:pPr algn="l"/>
            <a:r>
              <a:rPr lang="en-US" b="1" dirty="0">
                <a:latin typeface="Arial" panose="020B0604020202020204" pitchFamily="34" charset="0"/>
                <a:cs typeface="Arial" panose="020B0604020202020204" pitchFamily="34" charset="0"/>
              </a:rPr>
              <a:t>Examples of Deep Learning</a:t>
            </a:r>
          </a:p>
        </p:txBody>
      </p:sp>
      <p:sp>
        <p:nvSpPr>
          <p:cNvPr id="2" name="Footer Placeholder 1" descr="" title="">
            <a:extLst>
              <a:ext uri="{FF2B5EF4-FFF2-40B4-BE49-F238E27FC236}">
                <a16:creationId xmlns:a16="http://schemas.microsoft.com/office/drawing/2014/main" id="{8B2ED843-0C64-FE60-F8FC-3FE081BE2937}"/>
              </a:ext>
            </a:extLst>
          </p:cNvPr>
          <p:cNvSpPr>
            <a:spLocks noGrp="1"/>
          </p:cNvSpPr>
          <p:nvPr>
            <p:ph type="ftr" sz="quarter" idx="14"/>
          </p:nvPr>
        </p:nvSpPr>
        <p:spPr/>
        <p:txBody>
          <a:bodyPr wrap="square" anchor="t">
            <a:normAutofit/>
          </a:bodyPr>
          <a:lstStyle/>
          <a:p>
            <a:pPr marL="0" marR="0" lvl="0" indent="0" algn="ctr" defTabSz="914400" rtl="0" eaLnBrk="0" fontAlgn="base" latinLnBrk="0" hangingPunct="0">
              <a:lnSpc>
                <a:spcPct val="100000"/>
              </a:lnSpc>
              <a:spcBef>
                <a:spcPct val="0"/>
              </a:spcBef>
              <a:spcAft>
                <a:spcPts val="600"/>
              </a:spcAft>
              <a:buClrTx/>
              <a:buSzTx/>
              <a:buFontTx/>
              <a:buNone/>
              <a:tabLst/>
              <a:defRPr/>
            </a:pPr>
            <a:r>
              <a:rPr kumimoji="0" lang="en-US" altLang="en-US" sz="1000" b="0" i="0" u="none" strike="noStrike" kern="1200" cap="none" spc="0" normalizeH="0" baseline="0" noProof="0" dirty="0">
                <a:ln>
                  <a:noFill/>
                </a:ln>
                <a:solidFill>
                  <a:srgbClr val="51626F"/>
                </a:solidFill>
                <a:effectLst/>
                <a:uLnTx/>
                <a:uFillTx/>
                <a:latin typeface="Arial" charset="0"/>
                <a:ea typeface="Osaka" pitchFamily="1" charset="-128"/>
                <a:cs typeface="+mn-cs"/>
              </a:rPr>
              <a:t>klgates.com</a:t>
            </a:r>
          </a:p>
        </p:txBody>
      </p:sp>
      <p:sp>
        <p:nvSpPr>
          <p:cNvPr id="3" name="Date Placeholder 2" descr="" title="">
            <a:extLst>
              <a:ext uri="{FF2B5EF4-FFF2-40B4-BE49-F238E27FC236}">
                <a16:creationId xmlns:a16="http://schemas.microsoft.com/office/drawing/2014/main" id="{DA5109C3-7B97-E3BC-0C3C-D376B4717709}"/>
              </a:ext>
            </a:extLst>
          </p:cNvPr>
          <p:cNvSpPr>
            <a:spLocks noGrp="1"/>
          </p:cNvSpPr>
          <p:nvPr>
            <p:ph type="dt" sz="half" idx="15"/>
          </p:nvPr>
        </p:nvSpPr>
        <p:spPr/>
        <p:txBody>
          <a:bodyPr wrap="square" anchor="t">
            <a:normAutofit/>
          </a:bodyPr>
          <a:lstStyle/>
          <a:p>
            <a:pPr marL="0" marR="0" lvl="0" indent="0" algn="l" defTabSz="914400" rtl="0" eaLnBrk="0" fontAlgn="base" latinLnBrk="0" hangingPunct="0">
              <a:lnSpc>
                <a:spcPct val="100000"/>
              </a:lnSpc>
              <a:spcBef>
                <a:spcPct val="0"/>
              </a:spcBef>
              <a:spcAft>
                <a:spcPts val="600"/>
              </a:spcAft>
              <a:buClrTx/>
              <a:buSzTx/>
              <a:buFontTx/>
              <a:buNone/>
              <a:tabLst/>
              <a:defRPr/>
            </a:pPr>
            <a:r>
              <a:rPr kumimoji="0" lang="en-US" altLang="en-US" sz="1000" b="0" i="0" u="none" strike="noStrike" kern="1200" cap="none" spc="0" normalizeH="0" baseline="0" noProof="0" dirty="0">
                <a:ln>
                  <a:noFill/>
                </a:ln>
                <a:solidFill>
                  <a:srgbClr val="51626F"/>
                </a:solidFill>
                <a:effectLst/>
                <a:uLnTx/>
                <a:uFillTx/>
                <a:latin typeface="Arial" charset="0"/>
                <a:ea typeface="Osaka" pitchFamily="1" charset="-128"/>
                <a:cs typeface="+mn-cs"/>
              </a:rPr>
              <a:t>2024</a:t>
            </a:r>
          </a:p>
        </p:txBody>
      </p:sp>
      <p:sp>
        <p:nvSpPr>
          <p:cNvPr id="4" name="Slide Number Placeholder 3" descr="" title="">
            <a:extLst>
              <a:ext uri="{FF2B5EF4-FFF2-40B4-BE49-F238E27FC236}">
                <a16:creationId xmlns:a16="http://schemas.microsoft.com/office/drawing/2014/main" id="{B06DD3E0-A88B-AFA1-DAFD-2707894EBAB6}"/>
              </a:ext>
            </a:extLst>
          </p:cNvPr>
          <p:cNvSpPr>
            <a:spLocks noGrp="1"/>
          </p:cNvSpPr>
          <p:nvPr>
            <p:ph type="sldNum" sz="quarter" idx="16"/>
          </p:nvPr>
        </p:nvSpPr>
        <p:spPr/>
        <p:txBody>
          <a:bodyPr wrap="square" anchor="t">
            <a:normAutofit/>
          </a:bodyPr>
          <a:lstStyle/>
          <a:p>
            <a:pPr marL="0" marR="0" lvl="0" indent="0" algn="r" defTabSz="914400" rtl="0" eaLnBrk="0" fontAlgn="base" latinLnBrk="0" hangingPunct="0">
              <a:lnSpc>
                <a:spcPct val="100000"/>
              </a:lnSpc>
              <a:spcBef>
                <a:spcPct val="0"/>
              </a:spcBef>
              <a:spcAft>
                <a:spcPts val="600"/>
              </a:spcAft>
              <a:buClrTx/>
              <a:buSzTx/>
              <a:buFontTx/>
              <a:buNone/>
              <a:tabLst/>
              <a:defRPr/>
            </a:pPr>
            <a:fld id="{F6C52ABF-3520-460E-8D10-D8087401F00B}" type="slidenum">
              <a:rPr kumimoji="0" lang="en-US" altLang="en-US" sz="1000" b="0" i="0" u="none" strike="noStrike" kern="1200" cap="none" spc="0" normalizeH="0" baseline="0" noProof="0">
                <a:ln>
                  <a:noFill/>
                </a:ln>
                <a:solidFill>
                  <a:srgbClr val="51626F"/>
                </a:solidFill>
                <a:effectLst/>
                <a:uLnTx/>
                <a:uFillTx/>
                <a:latin typeface="Arial" charset="0"/>
                <a:ea typeface="Osaka" pitchFamily="1" charset="-128"/>
                <a:cs typeface="+mn-cs"/>
              </a:rPr>
              <a:pPr marL="0" marR="0" lvl="0" indent="0" algn="r" defTabSz="914400" rtl="0" eaLnBrk="0" fontAlgn="base" latinLnBrk="0" hangingPunct="0">
                <a:lnSpc>
                  <a:spcPct val="100000"/>
                </a:lnSpc>
                <a:spcBef>
                  <a:spcPct val="0"/>
                </a:spcBef>
                <a:spcAft>
                  <a:spcPts val="600"/>
                </a:spcAft>
                <a:buClrTx/>
                <a:buSzTx/>
                <a:buFontTx/>
                <a:buNone/>
                <a:tabLst/>
                <a:defRPr/>
              </a:pPr>
              <a:t>2</a:t>
            </a:fld>
            <a:endParaRPr kumimoji="0" lang="en-US" altLang="en-US" sz="1000" b="0" i="0" u="none" strike="noStrike" kern="1200" cap="none" spc="0" normalizeH="0" baseline="0" noProof="0" dirty="0">
              <a:ln>
                <a:noFill/>
              </a:ln>
              <a:solidFill>
                <a:srgbClr val="51626F"/>
              </a:solidFill>
              <a:effectLst/>
              <a:uLnTx/>
              <a:uFillTx/>
              <a:latin typeface="Arial" charset="0"/>
              <a:ea typeface="Osaka" pitchFamily="1" charset="-128"/>
              <a:cs typeface="+mn-cs"/>
            </a:endParaRPr>
          </a:p>
        </p:txBody>
      </p:sp>
      <p:sp>
        <p:nvSpPr>
          <p:cNvPr id="16" name="Content Placeholder 5" descr="" title="">
            <a:extLst>
              <a:ext uri="{FF2B5EF4-FFF2-40B4-BE49-F238E27FC236}">
                <a16:creationId xmlns:a16="http://schemas.microsoft.com/office/drawing/2014/main" id="{2271756A-CDDE-66AF-BE93-507F2C242585}"/>
              </a:ext>
            </a:extLst>
          </p:cNvPr>
          <p:cNvSpPr>
            <a:spLocks noGrp="1"/>
          </p:cNvSpPr>
          <p:nvPr>
            <p:ph type="body" sz="quarter" idx="17"/>
          </p:nvPr>
        </p:nvSpPr>
        <p:spPr/>
        <p:txBody>
          <a:bodyPr vert="horz" lIns="91440" tIns="45720" rIns="91440" bIns="45720" rtlCol="0">
            <a:normAutofit/>
          </a:bodyPr>
          <a:lstStyle/>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Image and Song Recognition Software </a:t>
            </a: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Speech Recognition Software</a:t>
            </a: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Natural Language Processing (NLP)</a:t>
            </a: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Speech-to-Text Translation</a:t>
            </a: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Chatbots</a:t>
            </a: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Facial Recognition</a:t>
            </a: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Translation Software</a:t>
            </a:r>
          </a:p>
          <a:p>
            <a:pPr>
              <a:lnSpc>
                <a:spcPct val="90000"/>
              </a:lnSpc>
            </a:pPr>
            <a:endParaRPr lang="en-US" sz="1600" dirty="0"/>
          </a:p>
        </p:txBody>
      </p:sp>
    </p:spTree>
    <p:extLst>
      <p:ext uri="{BB962C8B-B14F-4D97-AF65-F5344CB8AC3E}">
        <p14:creationId xmlns:p14="http://schemas.microsoft.com/office/powerpoint/2010/main" val="2069926123"/>
      </p:ext>
    </p:extLst>
  </p:cSld>
  <p:clrMapOvr>
    <a:masterClrMapping/>
  </p:clrMapOvr>
</p:sld>
</file>

<file path=ppt/slides/slide4.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1506" name="Title 8" descr="" title="">
            <a:extLst>
              <a:ext uri="{FF2B5EF4-FFF2-40B4-BE49-F238E27FC236}">
                <a16:creationId xmlns:a16="http://schemas.microsoft.com/office/drawing/2014/main" id="{8DF72D1D-BDF8-7EEE-1ABC-206AB673EDE6}"/>
              </a:ext>
            </a:extLst>
          </p:cNvPr>
          <p:cNvSpPr>
            <a:spLocks noGrp="1"/>
          </p:cNvSpPr>
          <p:nvPr>
            <p:ph type="title" idx="4294967295"/>
          </p:nvPr>
        </p:nvSpPr>
        <p:spPr>
          <a:xfrm>
            <a:off x="457200" y="895350"/>
            <a:ext cx="3008313" cy="1924050"/>
          </a:xfrm>
        </p:spPr>
        <p:txBody>
          <a:bodyPr/>
          <a:lstStyle/>
          <a:p>
            <a:pPr algn="l"/>
            <a:r>
              <a:rPr lang="en-US" altLang="en-US" sz="3000" b="1" dirty="0">
                <a:solidFill>
                  <a:schemeClr val="accent1"/>
                </a:solidFill>
                <a:latin typeface="Arial" panose="020B0604020202020204" pitchFamily="34" charset="0"/>
                <a:cs typeface="Arial" panose="020B0604020202020204" pitchFamily="34" charset="0"/>
              </a:rPr>
              <a:t>What is the difference between AI and GenAI?</a:t>
            </a:r>
          </a:p>
        </p:txBody>
      </p:sp>
      <p:sp>
        <p:nvSpPr>
          <p:cNvPr id="21507" name="Text Placeholder 10" descr="" title="">
            <a:extLst>
              <a:ext uri="{FF2B5EF4-FFF2-40B4-BE49-F238E27FC236}">
                <a16:creationId xmlns:a16="http://schemas.microsoft.com/office/drawing/2014/main" id="{5872BBE2-8702-41E4-5F6F-1C25007AC7C8}"/>
              </a:ext>
            </a:extLst>
          </p:cNvPr>
          <p:cNvSpPr>
            <a:spLocks noGrp="1"/>
          </p:cNvSpPr>
          <p:nvPr>
            <p:ph type="body" sz="half" idx="2"/>
          </p:nvPr>
        </p:nvSpPr>
        <p:spPr>
          <a:xfrm>
            <a:off x="457200" y="2133600"/>
            <a:ext cx="3008313" cy="4068763"/>
          </a:xfrm>
        </p:spPr>
        <p:txBody>
          <a:bodyPr/>
          <a:lstStyle/>
          <a:p>
            <a:endParaRPr lang="en-US" altLang="en-US" sz="1600" dirty="0"/>
          </a:p>
          <a:p>
            <a:endParaRPr lang="en-US" altLang="en-US" sz="2000" dirty="0"/>
          </a:p>
        </p:txBody>
      </p:sp>
      <p:sp>
        <p:nvSpPr>
          <p:cNvPr id="21508" name="Footer Placeholder 3" descr="" title="">
            <a:extLst>
              <a:ext uri="{FF2B5EF4-FFF2-40B4-BE49-F238E27FC236}">
                <a16:creationId xmlns:a16="http://schemas.microsoft.com/office/drawing/2014/main" id="{0B1B1428-CED2-7DA6-FE5F-120A492C961C}"/>
              </a:ext>
            </a:extLst>
          </p:cNvPr>
          <p:cNvSpPr>
            <a:spLocks noGrp="1" noChangeArrowheads="1"/>
          </p:cNvSpPr>
          <p:nvPr>
            <p:ph type="ftr"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Wingdings" panose="05000000000000000000" pitchFamily="2" charset="2"/>
              <a:buChar char="§"/>
              <a:defRPr sz="2800">
                <a:solidFill>
                  <a:srgbClr val="51626F"/>
                </a:solidFill>
                <a:latin typeface="Arial" panose="020B0604020202020204" pitchFamily="34" charset="0"/>
                <a:cs typeface="Arial" panose="020B0604020202020204" pitchFamily="34" charset="0"/>
              </a:defRPr>
            </a:lvl1pPr>
            <a:lvl2pPr marL="742950" indent="-285750">
              <a:spcBef>
                <a:spcPct val="20000"/>
              </a:spcBef>
              <a:buClr>
                <a:srgbClr val="0094B3"/>
              </a:buClr>
              <a:buFont typeface="Wingdings" panose="05000000000000000000" pitchFamily="2" charset="2"/>
              <a:buChar char="§"/>
              <a:defRPr sz="2400">
                <a:solidFill>
                  <a:srgbClr val="51626F"/>
                </a:solidFill>
                <a:latin typeface="Arial" panose="020B0604020202020204" pitchFamily="34" charset="0"/>
                <a:cs typeface="Arial" panose="020B0604020202020204" pitchFamily="34" charset="0"/>
              </a:defRPr>
            </a:lvl2pPr>
            <a:lvl3pPr marL="1143000" indent="-228600">
              <a:spcBef>
                <a:spcPct val="20000"/>
              </a:spcBef>
              <a:buClr>
                <a:srgbClr val="E66E32"/>
              </a:buClr>
              <a:buFont typeface="Wingdings" panose="05000000000000000000" pitchFamily="2" charset="2"/>
              <a:buChar char="§"/>
              <a:defRPr sz="2000">
                <a:solidFill>
                  <a:srgbClr val="51626F"/>
                </a:solidFill>
                <a:latin typeface="Arial" panose="020B0604020202020204" pitchFamily="34" charset="0"/>
                <a:cs typeface="Arial" panose="020B0604020202020204" pitchFamily="34" charset="0"/>
              </a:defRPr>
            </a:lvl3pPr>
            <a:lvl4pPr marL="1600200" indent="-228600">
              <a:spcBef>
                <a:spcPct val="20000"/>
              </a:spcBef>
              <a:buClr>
                <a:srgbClr val="51626F"/>
              </a:buClr>
              <a:buFont typeface="Wingdings" panose="05000000000000000000" pitchFamily="2" charset="2"/>
              <a:buChar char="§"/>
              <a:defRPr>
                <a:solidFill>
                  <a:srgbClr val="51626F"/>
                </a:solidFill>
                <a:latin typeface="Arial" panose="020B0604020202020204" pitchFamily="34" charset="0"/>
                <a:cs typeface="Arial" panose="020B0604020202020204" pitchFamily="34" charset="0"/>
              </a:defRPr>
            </a:lvl4pPr>
            <a:lvl5pPr marL="2057400" indent="-228600">
              <a:spcBef>
                <a:spcPct val="20000"/>
              </a:spcBef>
              <a:buClr>
                <a:schemeClr val="bg2"/>
              </a:buClr>
              <a:buFont typeface="Wingdings" panose="05000000000000000000" pitchFamily="2" charset="2"/>
              <a:buChar char="§"/>
              <a:defRPr>
                <a:solidFill>
                  <a:schemeClr val="bg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a:solidFill>
                  <a:schemeClr val="bg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a:solidFill>
                  <a:schemeClr val="bg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a:solidFill>
                  <a:schemeClr val="bg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a:solidFill>
                  <a:schemeClr val="bg2"/>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US" altLang="en-US" sz="1000" dirty="0">
                <a:solidFill>
                  <a:srgbClr val="000000"/>
                </a:solidFill>
              </a:rPr>
              <a:t>Klgates.com</a:t>
            </a:r>
          </a:p>
        </p:txBody>
      </p:sp>
      <p:sp>
        <p:nvSpPr>
          <p:cNvPr id="21509" name="Slide Number Placeholder 4" descr="" title="">
            <a:extLst>
              <a:ext uri="{FF2B5EF4-FFF2-40B4-BE49-F238E27FC236}">
                <a16:creationId xmlns:a16="http://schemas.microsoft.com/office/drawing/2014/main" id="{38B29B69-F1B3-1FFE-67E3-F37C85B54738}"/>
              </a:ext>
            </a:extLst>
          </p:cNvPr>
          <p:cNvSpPr>
            <a:spLocks noGrp="1" noChangeArrowheads="1"/>
          </p:cNvSpPr>
          <p:nvPr>
            <p:ph type="sldNum"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
              <a:defRPr sz="2800">
                <a:solidFill>
                  <a:srgbClr val="51626F"/>
                </a:solidFill>
                <a:latin typeface="Arial" panose="020B0604020202020204" pitchFamily="34" charset="0"/>
                <a:cs typeface="Arial" panose="020B0604020202020204" pitchFamily="34" charset="0"/>
              </a:defRPr>
            </a:lvl1pPr>
            <a:lvl2pPr marL="742950" indent="-285750">
              <a:spcBef>
                <a:spcPct val="20000"/>
              </a:spcBef>
              <a:buClr>
                <a:srgbClr val="0094B3"/>
              </a:buClr>
              <a:buFont typeface="Wingdings" panose="05000000000000000000" pitchFamily="2" charset="2"/>
              <a:buChar char="§"/>
              <a:defRPr sz="2400">
                <a:solidFill>
                  <a:srgbClr val="51626F"/>
                </a:solidFill>
                <a:latin typeface="Arial" panose="020B0604020202020204" pitchFamily="34" charset="0"/>
                <a:cs typeface="Arial" panose="020B0604020202020204" pitchFamily="34" charset="0"/>
              </a:defRPr>
            </a:lvl2pPr>
            <a:lvl3pPr marL="1143000" indent="-228600">
              <a:spcBef>
                <a:spcPct val="20000"/>
              </a:spcBef>
              <a:buClr>
                <a:srgbClr val="E66E32"/>
              </a:buClr>
              <a:buFont typeface="Wingdings" panose="05000000000000000000" pitchFamily="2" charset="2"/>
              <a:buChar char="§"/>
              <a:defRPr sz="2000">
                <a:solidFill>
                  <a:srgbClr val="51626F"/>
                </a:solidFill>
                <a:latin typeface="Arial" panose="020B0604020202020204" pitchFamily="34" charset="0"/>
                <a:cs typeface="Arial" panose="020B0604020202020204" pitchFamily="34" charset="0"/>
              </a:defRPr>
            </a:lvl3pPr>
            <a:lvl4pPr marL="1600200" indent="-228600">
              <a:spcBef>
                <a:spcPct val="20000"/>
              </a:spcBef>
              <a:buClr>
                <a:srgbClr val="51626F"/>
              </a:buClr>
              <a:buFont typeface="Wingdings" panose="05000000000000000000" pitchFamily="2" charset="2"/>
              <a:buChar char="§"/>
              <a:defRPr>
                <a:solidFill>
                  <a:srgbClr val="51626F"/>
                </a:solidFill>
                <a:latin typeface="Arial" panose="020B0604020202020204" pitchFamily="34" charset="0"/>
                <a:cs typeface="Arial" panose="020B0604020202020204" pitchFamily="34" charset="0"/>
              </a:defRPr>
            </a:lvl4pPr>
            <a:lvl5pPr marL="2057400" indent="-228600">
              <a:spcBef>
                <a:spcPct val="20000"/>
              </a:spcBef>
              <a:buClr>
                <a:schemeClr val="bg2"/>
              </a:buClr>
              <a:buFont typeface="Wingdings" panose="05000000000000000000" pitchFamily="2" charset="2"/>
              <a:buChar char="§"/>
              <a:defRPr>
                <a:solidFill>
                  <a:schemeClr val="bg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a:solidFill>
                  <a:schemeClr val="bg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a:solidFill>
                  <a:schemeClr val="bg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a:solidFill>
                  <a:schemeClr val="bg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a:solidFill>
                  <a:schemeClr val="bg2"/>
                </a:solidFill>
                <a:latin typeface="Arial" panose="020B0604020202020204" pitchFamily="34" charset="0"/>
                <a:cs typeface="Arial" panose="020B0604020202020204" pitchFamily="34" charset="0"/>
              </a:defRPr>
            </a:lvl9pPr>
          </a:lstStyle>
          <a:p>
            <a:pPr>
              <a:spcBef>
                <a:spcPct val="0"/>
              </a:spcBef>
              <a:buFontTx/>
              <a:buNone/>
            </a:pPr>
            <a:fld id="{9AB5A878-5600-48DC-9E7A-1E75F823D38F}" type="slidenum">
              <a:rPr lang="en-US" altLang="en-US" sz="1000" smtClean="0">
                <a:solidFill>
                  <a:schemeClr val="bg2"/>
                </a:solidFill>
              </a:rPr>
              <a:pPr>
                <a:spcBef>
                  <a:spcPct val="0"/>
                </a:spcBef>
                <a:buFontTx/>
                <a:buNone/>
              </a:pPr>
              <a:t>3</a:t>
            </a:fld>
            <a:endParaRPr lang="en-US" altLang="en-US" sz="1000" dirty="0">
              <a:solidFill>
                <a:schemeClr val="bg2"/>
              </a:solidFill>
            </a:endParaRPr>
          </a:p>
        </p:txBody>
      </p:sp>
      <p:pic>
        <p:nvPicPr>
          <p:cNvPr id="21510" name="Picture 3" descr="" title="">
            <a:extLst>
              <a:ext uri="{FF2B5EF4-FFF2-40B4-BE49-F238E27FC236}">
                <a16:creationId xmlns:a16="http://schemas.microsoft.com/office/drawing/2014/main" id="{946930F2-5EE9-B6E6-6BF4-E677AFCDB82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16325" y="819150"/>
            <a:ext cx="4806950" cy="555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Content Placeholder 7" descr="" title="">
            <a:extLst>
              <a:ext uri="{FF2B5EF4-FFF2-40B4-BE49-F238E27FC236}">
                <a16:creationId xmlns:a16="http://schemas.microsoft.com/office/drawing/2014/main" id="{833A2C3D-48B9-2470-D155-6191808678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925" y="3024188"/>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descr="" title="">
            <a:extLst>
              <a:ext uri="{FF2B5EF4-FFF2-40B4-BE49-F238E27FC236}">
                <a16:creationId xmlns:a16="http://schemas.microsoft.com/office/drawing/2014/main" id="{F015E2DA-02BB-DBA5-F865-5960A60A7D04}"/>
              </a:ext>
            </a:extLst>
          </p:cNvPr>
          <p:cNvSpPr txBox="1"/>
          <p:nvPr/>
        </p:nvSpPr>
        <p:spPr>
          <a:xfrm>
            <a:off x="513036" y="6474505"/>
            <a:ext cx="1470454" cy="307777"/>
          </a:xfrm>
          <a:prstGeom prst="rect">
            <a:avLst/>
          </a:prstGeom>
          <a:noFill/>
        </p:spPr>
        <p:txBody>
          <a:bodyPr wrap="square" rtlCol="0">
            <a:spAutoFit/>
          </a:bodyPr>
          <a:lstStyle/>
          <a:p>
            <a:r>
              <a:rPr lang="en-US" dirty="0"/>
              <a:t>2024</a:t>
            </a:r>
          </a:p>
        </p:txBody>
      </p:sp>
    </p:spTree>
  </p:cSld>
  <p:clrMapOvr>
    <a:masterClrMapping/>
  </p:clrMapOvr>
</p:sld>
</file>

<file path=ppt/slides/slide5.xml><?xml version="1.0" encoding="utf-8"?>
<p:sld xmlns:a16="http://schemas.microsoft.com/office/drawing/2014/main" xmlns:dgm="http://schemas.openxmlformats.org/drawingml/2006/diagram"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1" name="Title 2" descr="" title="">
            <a:extLst>
              <a:ext uri="{FF2B5EF4-FFF2-40B4-BE49-F238E27FC236}">
                <a16:creationId xmlns:a16="http://schemas.microsoft.com/office/drawing/2014/main" id="{8A95C28C-96F7-9BA7-97A1-9F38269C6AAA}"/>
              </a:ext>
            </a:extLst>
          </p:cNvPr>
          <p:cNvSpPr>
            <a:spLocks noGrp="1"/>
          </p:cNvSpPr>
          <p:nvPr>
            <p:ph type="title"/>
          </p:nvPr>
        </p:nvSpPr>
        <p:spPr>
          <a:xfrm>
            <a:off x="495300" y="1010450"/>
            <a:ext cx="8153400" cy="476250"/>
          </a:xfrm>
        </p:spPr>
        <p:txBody>
          <a:bodyPr>
            <a:normAutofit fontScale="90000"/>
          </a:bodyPr>
          <a:lstStyle/>
          <a:p>
            <a:r>
              <a:rPr lang="en-US" dirty="0"/>
              <a:t>GenAI in Asset Management</a:t>
            </a:r>
          </a:p>
        </p:txBody>
      </p:sp>
      <p:sp>
        <p:nvSpPr>
          <p:cNvPr id="18" name="Footer Placeholder 17" descr="" title="">
            <a:extLst>
              <a:ext uri="{FF2B5EF4-FFF2-40B4-BE49-F238E27FC236}">
                <a16:creationId xmlns:a16="http://schemas.microsoft.com/office/drawing/2014/main" id="{2785B6A4-D461-6D9D-FE22-F632DDD970CF}"/>
              </a:ext>
            </a:extLst>
          </p:cNvPr>
          <p:cNvSpPr>
            <a:spLocks noGrp="1"/>
          </p:cNvSpPr>
          <p:nvPr>
            <p:ph type="ftr" sz="quarter" idx="3"/>
          </p:nvPr>
        </p:nvSpPr>
        <p:spPr>
          <a:xfrm>
            <a:off x="3124200" y="6474505"/>
            <a:ext cx="2895600" cy="244475"/>
          </a:xfrm>
        </p:spPr>
        <p:txBody>
          <a:bodyPr wrap="square" anchor="t">
            <a:normAutofit/>
          </a:bodyPr>
          <a:lstStyle/>
          <a:p>
            <a:pPr>
              <a:spcAft>
                <a:spcPts val="600"/>
              </a:spcAft>
              <a:defRPr/>
            </a:pPr>
            <a:r>
              <a:rPr lang="en-US" altLang="en-US" dirty="0"/>
              <a:t>klgates.com</a:t>
            </a:r>
          </a:p>
        </p:txBody>
      </p:sp>
      <p:sp>
        <p:nvSpPr>
          <p:cNvPr id="19" name="Date Placeholder 18" descr="" title="">
            <a:extLst>
              <a:ext uri="{FF2B5EF4-FFF2-40B4-BE49-F238E27FC236}">
                <a16:creationId xmlns:a16="http://schemas.microsoft.com/office/drawing/2014/main" id="{F88A25D4-3A77-C806-D728-C2AD7CB4AFC5}"/>
              </a:ext>
            </a:extLst>
          </p:cNvPr>
          <p:cNvSpPr>
            <a:spLocks noGrp="1"/>
          </p:cNvSpPr>
          <p:nvPr>
            <p:ph type="dt" sz="half" idx="14"/>
          </p:nvPr>
        </p:nvSpPr>
        <p:spPr>
          <a:xfrm>
            <a:off x="495300" y="6474503"/>
            <a:ext cx="2133600" cy="246062"/>
          </a:xfrm>
        </p:spPr>
        <p:txBody>
          <a:bodyPr wrap="square" anchor="t">
            <a:normAutofit/>
          </a:bodyPr>
          <a:lstStyle/>
          <a:p>
            <a:pPr>
              <a:spcAft>
                <a:spcPts val="600"/>
              </a:spcAft>
              <a:defRPr/>
            </a:pPr>
            <a:r>
              <a:rPr lang="en-US" altLang="en-US" dirty="0"/>
              <a:t>2024</a:t>
            </a:r>
          </a:p>
        </p:txBody>
      </p:sp>
      <p:sp>
        <p:nvSpPr>
          <p:cNvPr id="20" name="Slide Number Placeholder 19" descr="" title="">
            <a:extLst>
              <a:ext uri="{FF2B5EF4-FFF2-40B4-BE49-F238E27FC236}">
                <a16:creationId xmlns:a16="http://schemas.microsoft.com/office/drawing/2014/main" id="{04C4F595-D72C-842F-D1C7-3828A06D67CB}"/>
              </a:ext>
            </a:extLst>
          </p:cNvPr>
          <p:cNvSpPr>
            <a:spLocks noGrp="1"/>
          </p:cNvSpPr>
          <p:nvPr>
            <p:ph type="sldNum" sz="quarter" idx="4"/>
          </p:nvPr>
        </p:nvSpPr>
        <p:spPr>
          <a:xfrm>
            <a:off x="6497364" y="6484028"/>
            <a:ext cx="2133600" cy="246062"/>
          </a:xfrm>
        </p:spPr>
        <p:txBody>
          <a:bodyPr wrap="square" anchor="t">
            <a:normAutofit/>
          </a:bodyPr>
          <a:lstStyle/>
          <a:p>
            <a:pPr>
              <a:spcAft>
                <a:spcPts val="600"/>
              </a:spcAft>
              <a:defRPr/>
            </a:pPr>
            <a:fld id="{57C4E651-7F7E-4851-9803-14E15A88B58F}" type="slidenum">
              <a:rPr lang="en-US" altLang="en-US" smtClean="0"/>
              <a:pPr>
                <a:spcAft>
                  <a:spcPts val="600"/>
                </a:spcAft>
                <a:defRPr/>
              </a:pPr>
              <a:t>4</a:t>
            </a:fld>
            <a:endParaRPr lang="en-US" altLang="en-US" dirty="0"/>
          </a:p>
        </p:txBody>
      </p:sp>
      <p:graphicFrame>
        <p:nvGraphicFramePr>
          <p:cNvPr id="24" name="Diagram 23" descr="" title="">
            <a:extLst>
              <a:ext uri="{FF2B5EF4-FFF2-40B4-BE49-F238E27FC236}">
                <a16:creationId xmlns:a16="http://schemas.microsoft.com/office/drawing/2014/main" id="{9107FC27-107D-0933-BC10-9ED9C7350670}"/>
              </a:ext>
            </a:extLst>
          </p:cNvPr>
          <p:cNvGraphicFramePr/>
          <p:nvPr/>
        </p:nvGraphicFramePr>
        <p:xfrm>
          <a:off x="707541" y="1611984"/>
          <a:ext cx="7465498" cy="4685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6694723"/>
      </p:ext>
    </p:extLst>
  </p:cSld>
  <p:clrMapOvr>
    <a:masterClrMapping/>
  </p:clrMapOvr>
</p:sld>
</file>

<file path=ppt/slides/slide6.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graphicFrame>
        <p:nvGraphicFramePr>
          <p:cNvPr id="8" name="Content Placeholder 7" descr="" title="">
            <a:extLst>
              <a:ext uri="{FF2B5EF4-FFF2-40B4-BE49-F238E27FC236}">
                <a16:creationId xmlns:a16="http://schemas.microsoft.com/office/drawing/2014/main" id="{05F53E57-FB13-EA55-6788-D0D9B6DFF717}"/>
              </a:ext>
            </a:extLst>
          </p:cNvPr>
          <p:cNvGraphicFramePr>
            <a:graphicFrameLocks noGrp="1"/>
          </p:cNvGraphicFramePr>
          <p:nvPr>
            <p:ph idx="1"/>
            <p:extLst>
              <p:ext uri="{D42A27DB-BD31-4B8C-83A1-F6EECF244321}">
                <p14:modId xmlns:p14="http://schemas.microsoft.com/office/powerpoint/2010/main" val="1118559979"/>
              </p:ext>
            </p:extLst>
          </p:nvPr>
        </p:nvGraphicFramePr>
        <p:xfrm>
          <a:off x="418315" y="494271"/>
          <a:ext cx="8307370" cy="58818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4" descr="" title="">
            <a:extLst>
              <a:ext uri="{FF2B5EF4-FFF2-40B4-BE49-F238E27FC236}">
                <a16:creationId xmlns:a16="http://schemas.microsoft.com/office/drawing/2014/main" id="{FFB35625-B154-02AE-BF93-E1B865CA75DF}"/>
              </a:ext>
            </a:extLst>
          </p:cNvPr>
          <p:cNvSpPr>
            <a:spLocks noGrp="1"/>
          </p:cNvSpPr>
          <p:nvPr>
            <p:ph type="ftr" sz="quarter" idx="4294967295"/>
          </p:nvPr>
        </p:nvSpPr>
        <p:spPr/>
        <p:txBody>
          <a:bodyPr/>
          <a:lstStyle/>
          <a:p>
            <a:pPr>
              <a:defRPr/>
            </a:pPr>
            <a:r>
              <a:rPr lang="en-US" dirty="0"/>
              <a:t>klgates.com</a:t>
            </a:r>
          </a:p>
        </p:txBody>
      </p:sp>
      <p:sp>
        <p:nvSpPr>
          <p:cNvPr id="6" name="Slide Number Placeholder 5" descr="" title="">
            <a:extLst>
              <a:ext uri="{FF2B5EF4-FFF2-40B4-BE49-F238E27FC236}">
                <a16:creationId xmlns:a16="http://schemas.microsoft.com/office/drawing/2014/main" id="{27AE4894-5151-C5FE-9E49-C9AB99BA90C2}"/>
              </a:ext>
            </a:extLst>
          </p:cNvPr>
          <p:cNvSpPr>
            <a:spLocks noGrp="1"/>
          </p:cNvSpPr>
          <p:nvPr>
            <p:ph type="sldNum" sz="quarter" idx="4294967295"/>
          </p:nvPr>
        </p:nvSpPr>
        <p:spPr/>
        <p:txBody>
          <a:bodyPr/>
          <a:lstStyle/>
          <a:p>
            <a:pPr>
              <a:defRPr/>
            </a:pPr>
            <a:fld id="{D6A252A4-54C9-4E1E-B406-CBF4CC7D1140}" type="slidenum">
              <a:rPr lang="en-US" altLang="en-US" smtClean="0"/>
              <a:pPr>
                <a:defRPr/>
              </a:pPr>
              <a:t>5</a:t>
            </a:fld>
            <a:endParaRPr lang="en-US" altLang="en-US" dirty="0"/>
          </a:p>
        </p:txBody>
      </p:sp>
      <p:sp>
        <p:nvSpPr>
          <p:cNvPr id="7" name="Date Placeholder 6" descr="" title="">
            <a:extLst>
              <a:ext uri="{FF2B5EF4-FFF2-40B4-BE49-F238E27FC236}">
                <a16:creationId xmlns:a16="http://schemas.microsoft.com/office/drawing/2014/main" id="{98208597-9A61-3282-9D87-52CAD956C244}"/>
              </a:ext>
            </a:extLst>
          </p:cNvPr>
          <p:cNvSpPr>
            <a:spLocks noGrp="1"/>
          </p:cNvSpPr>
          <p:nvPr>
            <p:ph type="dt" sz="half" idx="4294967295"/>
          </p:nvPr>
        </p:nvSpPr>
        <p:spPr>
          <a:xfrm>
            <a:off x="418315" y="6500698"/>
            <a:ext cx="2133600" cy="192088"/>
          </a:xfrm>
        </p:spPr>
        <p:txBody>
          <a:bodyPr/>
          <a:lstStyle/>
          <a:p>
            <a:pPr>
              <a:defRPr/>
            </a:pPr>
            <a:r>
              <a:rPr lang="en-US" dirty="0"/>
              <a:t>2024</a:t>
            </a:r>
          </a:p>
        </p:txBody>
      </p:sp>
      <p:sp>
        <p:nvSpPr>
          <p:cNvPr id="9" name="TextBox 8" descr="" title="">
            <a:extLst>
              <a:ext uri="{FF2B5EF4-FFF2-40B4-BE49-F238E27FC236}">
                <a16:creationId xmlns:a16="http://schemas.microsoft.com/office/drawing/2014/main" id="{ED6D952E-6BC6-A563-890F-49B5370245D0}"/>
              </a:ext>
            </a:extLst>
          </p:cNvPr>
          <p:cNvSpPr txBox="1"/>
          <p:nvPr/>
        </p:nvSpPr>
        <p:spPr>
          <a:xfrm>
            <a:off x="418315" y="838986"/>
            <a:ext cx="7091070" cy="553998"/>
          </a:xfrm>
          <a:prstGeom prst="rect">
            <a:avLst/>
          </a:prstGeom>
          <a:noFill/>
        </p:spPr>
        <p:txBody>
          <a:bodyPr wrap="square" rtlCol="0">
            <a:spAutoFit/>
          </a:bodyPr>
          <a:lstStyle/>
          <a:p>
            <a:r>
              <a:rPr lang="en-US" sz="3000" b="1" dirty="0">
                <a:solidFill>
                  <a:schemeClr val="accent1"/>
                </a:solidFill>
              </a:rPr>
              <a:t>Categories of GenAI Risk</a:t>
            </a:r>
          </a:p>
        </p:txBody>
      </p:sp>
    </p:spTree>
    <p:extLst>
      <p:ext uri="{BB962C8B-B14F-4D97-AF65-F5344CB8AC3E}">
        <p14:creationId xmlns:p14="http://schemas.microsoft.com/office/powerpoint/2010/main" val="2248878027"/>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 name="Text Placeholder 4" descr="" title="">
            <a:extLst>
              <a:ext uri="{FF2B5EF4-FFF2-40B4-BE49-F238E27FC236}">
                <a16:creationId xmlns:a16="http://schemas.microsoft.com/office/drawing/2014/main" id="{D648AA08-AA4A-298D-B184-70D8574C1479}"/>
              </a:ext>
            </a:extLst>
          </p:cNvPr>
          <p:cNvSpPr>
            <a:spLocks noGrp="1"/>
          </p:cNvSpPr>
          <p:nvPr>
            <p:ph type="body" sz="quarter" idx="13"/>
          </p:nvPr>
        </p:nvSpPr>
        <p:spPr>
          <a:xfrm>
            <a:off x="492126" y="1626036"/>
            <a:ext cx="2213367" cy="4624388"/>
          </a:xfrm>
        </p:spPr>
        <p:txBody>
          <a:bodyPr/>
          <a:lstStyle/>
          <a:p>
            <a:r>
              <a:rPr lang="en-US" sz="1800" dirty="0"/>
              <a:t>Q: What is your organization currently doing to actively manage the risks around your GenAI implementations?</a:t>
            </a:r>
          </a:p>
          <a:p>
            <a:endParaRPr lang="en-US" dirty="0"/>
          </a:p>
        </p:txBody>
      </p:sp>
      <p:sp>
        <p:nvSpPr>
          <p:cNvPr id="4" name="Title 3" descr="" title="">
            <a:extLst>
              <a:ext uri="{FF2B5EF4-FFF2-40B4-BE49-F238E27FC236}">
                <a16:creationId xmlns:a16="http://schemas.microsoft.com/office/drawing/2014/main" id="{661F5442-B7A4-0602-8036-3D18E0954E19}"/>
              </a:ext>
            </a:extLst>
          </p:cNvPr>
          <p:cNvSpPr>
            <a:spLocks noGrp="1"/>
          </p:cNvSpPr>
          <p:nvPr>
            <p:ph type="title"/>
          </p:nvPr>
        </p:nvSpPr>
        <p:spPr/>
        <p:txBody>
          <a:bodyPr>
            <a:normAutofit fontScale="90000"/>
          </a:bodyPr>
          <a:lstStyle/>
          <a:p>
            <a:r>
              <a:rPr lang="en-US" dirty="0"/>
              <a:t>Actions to Manage Risk</a:t>
            </a:r>
          </a:p>
        </p:txBody>
      </p:sp>
      <p:sp>
        <p:nvSpPr>
          <p:cNvPr id="6" name="Content Placeholder 5" descr="" title="">
            <a:extLst>
              <a:ext uri="{FF2B5EF4-FFF2-40B4-BE49-F238E27FC236}">
                <a16:creationId xmlns:a16="http://schemas.microsoft.com/office/drawing/2014/main" id="{17411ACD-3560-4F5C-3B4F-D656442DC8DA}"/>
              </a:ext>
            </a:extLst>
          </p:cNvPr>
          <p:cNvSpPr>
            <a:spLocks noGrp="1"/>
          </p:cNvSpPr>
          <p:nvPr>
            <p:ph sz="quarter" idx="15"/>
          </p:nvPr>
        </p:nvSpPr>
        <p:spPr>
          <a:xfrm>
            <a:off x="2865749" y="1626036"/>
            <a:ext cx="5845658" cy="4283650"/>
          </a:xfrm>
        </p:spPr>
        <p:txBody>
          <a:bodyPr>
            <a:normAutofit lnSpcReduction="10000"/>
          </a:bodyPr>
          <a:lstStyle/>
          <a:p>
            <a:pPr marL="285750" indent="-285750">
              <a:buFont typeface="Arial" panose="020B0604020202020204" pitchFamily="34" charset="0"/>
              <a:buChar char="•"/>
            </a:pPr>
            <a:r>
              <a:rPr lang="en-US" sz="1600" dirty="0"/>
              <a:t>Establishing a governance framework for the use of GenAI tools/applications</a:t>
            </a:r>
          </a:p>
          <a:p>
            <a:pPr marL="285750" indent="-285750">
              <a:buFont typeface="Arial" panose="020B0604020202020204" pitchFamily="34" charset="0"/>
              <a:buChar char="•"/>
            </a:pPr>
            <a:r>
              <a:rPr lang="en-US" sz="1600" dirty="0"/>
              <a:t>Monitoring regulatory requirements and ensuring compliance</a:t>
            </a:r>
          </a:p>
          <a:p>
            <a:pPr marL="285750" indent="-285750">
              <a:buFont typeface="Arial" panose="020B0604020202020204" pitchFamily="34" charset="0"/>
              <a:buChar char="•"/>
            </a:pPr>
            <a:r>
              <a:rPr lang="en-US" sz="1600" dirty="0"/>
              <a:t>Conducting internal audits and testing of GenAI tools/applications</a:t>
            </a:r>
          </a:p>
          <a:p>
            <a:pPr marL="285750" indent="-285750">
              <a:buFont typeface="Arial" panose="020B0604020202020204" pitchFamily="34" charset="0"/>
              <a:buChar char="•"/>
            </a:pPr>
            <a:r>
              <a:rPr lang="en-US" sz="1600" dirty="0"/>
              <a:t>Training practioners how to recognize and mitigate potential risks</a:t>
            </a:r>
          </a:p>
          <a:p>
            <a:pPr marL="285750" indent="-285750">
              <a:buFont typeface="Arial" panose="020B0604020202020204" pitchFamily="34" charset="0"/>
              <a:buChar char="•"/>
            </a:pPr>
            <a:r>
              <a:rPr lang="en-US" sz="1600" dirty="0"/>
              <a:t>Ensuring a human validates all GenAI created content</a:t>
            </a:r>
          </a:p>
          <a:p>
            <a:pPr marL="285750" indent="-285750">
              <a:buFont typeface="Arial" panose="020B0604020202020204" pitchFamily="34" charset="0"/>
              <a:buChar char="•"/>
            </a:pPr>
            <a:r>
              <a:rPr lang="en-US" sz="1600" dirty="0"/>
              <a:t>Keeping a formal inventory of all GenAI implementations</a:t>
            </a:r>
          </a:p>
          <a:p>
            <a:pPr marL="285750" indent="-285750">
              <a:buFont typeface="Arial" panose="020B0604020202020204" pitchFamily="34" charset="0"/>
              <a:buChar char="•"/>
            </a:pPr>
            <a:r>
              <a:rPr lang="en-US" sz="1600" dirty="0"/>
              <a:t>Using a formal group or board to advise on GenAI-related risks</a:t>
            </a:r>
          </a:p>
          <a:p>
            <a:pPr marL="285750" indent="-285750">
              <a:buFont typeface="Arial" panose="020B0604020202020204" pitchFamily="34" charset="0"/>
              <a:buChar char="•"/>
            </a:pPr>
            <a:r>
              <a:rPr lang="en-US" sz="1600" dirty="0"/>
              <a:t>Using outside vendors to conduct independent audits and testing</a:t>
            </a:r>
          </a:p>
          <a:p>
            <a:pPr marL="285750" indent="-285750">
              <a:buFont typeface="Arial" panose="020B0604020202020204" pitchFamily="34" charset="0"/>
              <a:buChar char="•"/>
            </a:pPr>
            <a:r>
              <a:rPr lang="en-US" sz="1600" dirty="0"/>
              <a:t>Single executive responsible for managing GenAI-related risks</a:t>
            </a:r>
          </a:p>
          <a:p>
            <a:endParaRPr lang="en-US" dirty="0"/>
          </a:p>
        </p:txBody>
      </p:sp>
      <p:sp>
        <p:nvSpPr>
          <p:cNvPr id="7" name="TextBox 6" descr="" title="">
            <a:extLst>
              <a:ext uri="{FF2B5EF4-FFF2-40B4-BE49-F238E27FC236}">
                <a16:creationId xmlns:a16="http://schemas.microsoft.com/office/drawing/2014/main" id="{BA90D3D9-F19E-D214-F5CA-6C0818541BF9}"/>
              </a:ext>
            </a:extLst>
          </p:cNvPr>
          <p:cNvSpPr txBox="1"/>
          <p:nvPr/>
        </p:nvSpPr>
        <p:spPr>
          <a:xfrm>
            <a:off x="3137598" y="6457890"/>
            <a:ext cx="6278252" cy="400110"/>
          </a:xfrm>
          <a:prstGeom prst="rect">
            <a:avLst/>
          </a:prstGeom>
          <a:noFill/>
        </p:spPr>
        <p:txBody>
          <a:bodyPr wrap="square" rtlCol="0">
            <a:spAutoFit/>
          </a:bodyPr>
          <a:lstStyle/>
          <a:p>
            <a:r>
              <a:rPr lang="en-US" sz="1000" dirty="0"/>
              <a:t>Deloitte’s State of Generative AI in the Enterprise Quarter three report August 2024</a:t>
            </a:r>
          </a:p>
          <a:p>
            <a:r>
              <a:rPr lang="en-US" sz="1000" dirty="0"/>
              <a:t>deloitte.com/us/state-of-generative-ai</a:t>
            </a:r>
          </a:p>
        </p:txBody>
      </p:sp>
    </p:spTree>
    <p:extLst>
      <p:ext uri="{BB962C8B-B14F-4D97-AF65-F5344CB8AC3E}">
        <p14:creationId xmlns:p14="http://schemas.microsoft.com/office/powerpoint/2010/main" val="479342388"/>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Footer Placeholder 3" descr="" title="">
            <a:extLst>
              <a:ext uri="{FF2B5EF4-FFF2-40B4-BE49-F238E27FC236}">
                <a16:creationId xmlns:a16="http://schemas.microsoft.com/office/drawing/2014/main" id="{44502030-C379-A1F1-CCA6-E3FE3E9087C1}"/>
              </a:ext>
            </a:extLst>
          </p:cNvPr>
          <p:cNvSpPr>
            <a:spLocks noGrp="1"/>
          </p:cNvSpPr>
          <p:nvPr>
            <p:ph type="ftr" sz="quarter" idx="10"/>
          </p:nvPr>
        </p:nvSpPr>
        <p:spPr/>
        <p:txBody>
          <a:bodyPr/>
          <a:lstStyle/>
          <a:p>
            <a:pPr>
              <a:defRPr/>
            </a:pPr>
            <a:r>
              <a:rPr lang="en-US" altLang="en-US" dirty="0"/>
              <a:t>klgates.com</a:t>
            </a:r>
          </a:p>
        </p:txBody>
      </p:sp>
      <p:sp>
        <p:nvSpPr>
          <p:cNvPr id="5" name="Date Placeholder 4" descr="" title="">
            <a:extLst>
              <a:ext uri="{FF2B5EF4-FFF2-40B4-BE49-F238E27FC236}">
                <a16:creationId xmlns:a16="http://schemas.microsoft.com/office/drawing/2014/main" id="{9332810C-FED6-A3FA-55FC-0C69BEA453BA}"/>
              </a:ext>
            </a:extLst>
          </p:cNvPr>
          <p:cNvSpPr>
            <a:spLocks noGrp="1"/>
          </p:cNvSpPr>
          <p:nvPr>
            <p:ph type="dt" sz="half" idx="11"/>
          </p:nvPr>
        </p:nvSpPr>
        <p:spPr/>
        <p:txBody>
          <a:bodyPr/>
          <a:lstStyle/>
          <a:p>
            <a:pPr>
              <a:defRPr/>
            </a:pPr>
            <a:r>
              <a:rPr lang="en-US" altLang="en-US" dirty="0"/>
              <a:t>2024</a:t>
            </a:r>
          </a:p>
        </p:txBody>
      </p:sp>
      <p:sp>
        <p:nvSpPr>
          <p:cNvPr id="6" name="Slide Number Placeholder 5" descr="" title="">
            <a:extLst>
              <a:ext uri="{FF2B5EF4-FFF2-40B4-BE49-F238E27FC236}">
                <a16:creationId xmlns:a16="http://schemas.microsoft.com/office/drawing/2014/main" id="{C226040D-2F14-C29A-E434-F22ADCF9BA58}"/>
              </a:ext>
            </a:extLst>
          </p:cNvPr>
          <p:cNvSpPr>
            <a:spLocks noGrp="1"/>
          </p:cNvSpPr>
          <p:nvPr>
            <p:ph type="sldNum" sz="quarter" idx="12"/>
          </p:nvPr>
        </p:nvSpPr>
        <p:spPr/>
        <p:txBody>
          <a:bodyPr/>
          <a:lstStyle/>
          <a:p>
            <a:pPr>
              <a:defRPr/>
            </a:pPr>
            <a:fld id="{ACBAD367-0227-4B3F-8BF8-6CC5765D9467}" type="slidenum">
              <a:rPr lang="en-US" altLang="en-US" smtClean="0"/>
              <a:pPr>
                <a:defRPr/>
              </a:pPr>
              <a:t>7</a:t>
            </a:fld>
            <a:endParaRPr lang="en-US" altLang="en-US" dirty="0"/>
          </a:p>
        </p:txBody>
      </p:sp>
      <p:sp>
        <p:nvSpPr>
          <p:cNvPr id="8" name="Title 7" descr="" title="">
            <a:extLst>
              <a:ext uri="{FF2B5EF4-FFF2-40B4-BE49-F238E27FC236}">
                <a16:creationId xmlns:a16="http://schemas.microsoft.com/office/drawing/2014/main" id="{F3572531-0833-6972-69B8-F385138B8E16}"/>
              </a:ext>
            </a:extLst>
          </p:cNvPr>
          <p:cNvSpPr>
            <a:spLocks noGrp="1"/>
          </p:cNvSpPr>
          <p:nvPr>
            <p:ph type="title"/>
          </p:nvPr>
        </p:nvSpPr>
        <p:spPr/>
        <p:txBody>
          <a:bodyPr>
            <a:normAutofit fontScale="90000"/>
          </a:bodyPr>
          <a:lstStyle/>
          <a:p>
            <a:r>
              <a:rPr lang="en-US" dirty="0"/>
              <a:t>Best Practices for AI Governance</a:t>
            </a:r>
          </a:p>
        </p:txBody>
      </p:sp>
      <p:sp>
        <p:nvSpPr>
          <p:cNvPr id="9" name="Content Placeholder 8" descr="" title="">
            <a:extLst>
              <a:ext uri="{FF2B5EF4-FFF2-40B4-BE49-F238E27FC236}">
                <a16:creationId xmlns:a16="http://schemas.microsoft.com/office/drawing/2014/main" id="{F03B976A-C5AB-8BFA-4B39-AC40940B50BD}"/>
              </a:ext>
            </a:extLst>
          </p:cNvPr>
          <p:cNvSpPr>
            <a:spLocks noGrp="1"/>
          </p:cNvSpPr>
          <p:nvPr>
            <p:ph sz="quarter" idx="16"/>
          </p:nvPr>
        </p:nvSpPr>
        <p:spPr/>
        <p:txBody>
          <a:bodyPr/>
          <a:lstStyle/>
          <a:p>
            <a:pPr marL="342900" indent="-342900">
              <a:buFont typeface="Arial" panose="020B0604020202020204" pitchFamily="34" charset="0"/>
              <a:buChar char="•"/>
            </a:pPr>
            <a:r>
              <a:rPr lang="en-US" altLang="en-US" sz="2000" dirty="0"/>
              <a:t>Definition of AI</a:t>
            </a:r>
          </a:p>
          <a:p>
            <a:pPr marL="342900" indent="-342900">
              <a:buFont typeface="Arial" panose="020B0604020202020204" pitchFamily="34" charset="0"/>
              <a:buChar char="•"/>
            </a:pPr>
            <a:r>
              <a:rPr lang="en-US" altLang="en-US" sz="2000" dirty="0"/>
              <a:t>Governance committee</a:t>
            </a:r>
          </a:p>
          <a:p>
            <a:pPr lvl="1"/>
            <a:r>
              <a:rPr lang="en-US" altLang="en-US" sz="2000" dirty="0"/>
              <a:t>AI inventory and prioritization</a:t>
            </a:r>
          </a:p>
          <a:p>
            <a:pPr lvl="1"/>
            <a:r>
              <a:rPr lang="en-US" altLang="en-US" sz="2000" dirty="0"/>
              <a:t>Using AI for business purposes</a:t>
            </a:r>
          </a:p>
          <a:p>
            <a:pPr marL="342900" indent="-342900">
              <a:buFont typeface="Arial" panose="020B0604020202020204" pitchFamily="34" charset="0"/>
              <a:buChar char="•"/>
            </a:pPr>
            <a:r>
              <a:rPr lang="en-US" altLang="en-US" sz="2000" dirty="0"/>
              <a:t>Model risk management </a:t>
            </a:r>
          </a:p>
          <a:p>
            <a:pPr lvl="1"/>
            <a:r>
              <a:rPr lang="en-US" altLang="en-US" sz="2000" dirty="0"/>
              <a:t>Data sources</a:t>
            </a:r>
          </a:p>
          <a:p>
            <a:pPr lvl="1"/>
            <a:r>
              <a:rPr lang="en-US" altLang="en-US" sz="2000" dirty="0"/>
              <a:t>Review AI models for explainability</a:t>
            </a:r>
          </a:p>
          <a:p>
            <a:pPr lvl="1"/>
            <a:r>
              <a:rPr lang="en-US" altLang="en-US" sz="2000" dirty="0"/>
              <a:t>Testing</a:t>
            </a:r>
          </a:p>
          <a:p>
            <a:pPr lvl="1"/>
            <a:r>
              <a:rPr lang="en-US" altLang="en-US" sz="2000" dirty="0"/>
              <a:t>Verification of output</a:t>
            </a:r>
          </a:p>
          <a:p>
            <a:endParaRPr lang="en-US" dirty="0"/>
          </a:p>
        </p:txBody>
      </p:sp>
      <p:sp>
        <p:nvSpPr>
          <p:cNvPr id="10" name="Content Placeholder 9" descr="" title="">
            <a:extLst>
              <a:ext uri="{FF2B5EF4-FFF2-40B4-BE49-F238E27FC236}">
                <a16:creationId xmlns:a16="http://schemas.microsoft.com/office/drawing/2014/main" id="{8CB4ADB3-AFF6-4341-D714-4E12528665AD}"/>
              </a:ext>
            </a:extLst>
          </p:cNvPr>
          <p:cNvSpPr>
            <a:spLocks noGrp="1"/>
          </p:cNvSpPr>
          <p:nvPr>
            <p:ph sz="quarter" idx="17"/>
          </p:nvPr>
        </p:nvSpPr>
        <p:spPr/>
        <p:txBody>
          <a:bodyPr/>
          <a:lstStyle/>
          <a:p>
            <a:pPr marL="342900" indent="-342900">
              <a:buFont typeface="Arial" panose="020B0604020202020204" pitchFamily="34" charset="0"/>
              <a:buChar char="•"/>
            </a:pPr>
            <a:r>
              <a:rPr lang="en-US" altLang="en-US" sz="2000" dirty="0"/>
              <a:t>Conflicts assessment</a:t>
            </a:r>
          </a:p>
          <a:p>
            <a:pPr marL="342900" indent="-342900">
              <a:buFont typeface="Arial" panose="020B0604020202020204" pitchFamily="34" charset="0"/>
              <a:buChar char="•"/>
            </a:pPr>
            <a:r>
              <a:rPr lang="en-US" altLang="en-US" sz="2000" dirty="0"/>
              <a:t>Disclosure </a:t>
            </a:r>
          </a:p>
          <a:p>
            <a:pPr lvl="1" indent="-228600"/>
            <a:r>
              <a:rPr lang="en-US" altLang="en-US" sz="2000" dirty="0"/>
              <a:t>Explanation of risks and limitations</a:t>
            </a:r>
          </a:p>
          <a:p>
            <a:pPr lvl="1" indent="-228600"/>
            <a:r>
              <a:rPr lang="en-US" altLang="en-US" sz="2000" dirty="0"/>
              <a:t>Form ADV risk factors</a:t>
            </a:r>
          </a:p>
          <a:p>
            <a:pPr marL="342900" indent="-342900">
              <a:buFont typeface="Arial" panose="020B0604020202020204" pitchFamily="34" charset="0"/>
              <a:buChar char="•"/>
            </a:pPr>
            <a:r>
              <a:rPr lang="en-US" altLang="en-US" sz="2000" dirty="0"/>
              <a:t>Marketing and advertising</a:t>
            </a:r>
          </a:p>
          <a:p>
            <a:pPr marL="342900" indent="-342900">
              <a:buFont typeface="Arial" panose="020B0604020202020204" pitchFamily="34" charset="0"/>
              <a:buChar char="•"/>
            </a:pPr>
            <a:r>
              <a:rPr lang="en-US" altLang="en-US" sz="2000" dirty="0"/>
              <a:t>Training</a:t>
            </a:r>
          </a:p>
          <a:p>
            <a:pPr marL="342900" indent="-342900">
              <a:buFont typeface="Arial" panose="020B0604020202020204" pitchFamily="34" charset="0"/>
              <a:buChar char="•"/>
            </a:pPr>
            <a:r>
              <a:rPr lang="en-US" altLang="en-US" sz="2000" dirty="0"/>
              <a:t>Books and records</a:t>
            </a:r>
          </a:p>
          <a:p>
            <a:pPr marL="342900" indent="-342900">
              <a:buFont typeface="Arial" panose="020B0604020202020204" pitchFamily="34" charset="0"/>
              <a:buChar char="•"/>
            </a:pPr>
            <a:r>
              <a:rPr lang="en-US" altLang="en-US" sz="2000" dirty="0"/>
              <a:t>Service providers and vendor management</a:t>
            </a:r>
          </a:p>
          <a:p>
            <a:endParaRPr lang="en-US" dirty="0"/>
          </a:p>
        </p:txBody>
      </p:sp>
    </p:spTree>
    <p:extLst>
      <p:ext uri="{BB962C8B-B14F-4D97-AF65-F5344CB8AC3E}">
        <p14:creationId xmlns:p14="http://schemas.microsoft.com/office/powerpoint/2010/main" val="117559599"/>
      </p:ext>
    </p:extLst>
  </p:cSld>
  <p:clrMapOvr>
    <a:masterClrMapping/>
  </p:clrMapOvr>
</p:sld>
</file>

<file path=ppt/theme/theme1.xml><?xml version="1.0" encoding="utf-8"?>
<a:theme xmlns:a="http://schemas.openxmlformats.org/drawingml/2006/main" name="KLG PPT Presentation Template">
  <a:themeElements>
    <a:clrScheme name="KLG Colours 2">
      <a:dk1>
        <a:srgbClr val="51626F"/>
      </a:dk1>
      <a:lt1>
        <a:srgbClr val="FFFFFF"/>
      </a:lt1>
      <a:dk2>
        <a:srgbClr val="23526E"/>
      </a:dk2>
      <a:lt2>
        <a:srgbClr val="D3D8DB"/>
      </a:lt2>
      <a:accent1>
        <a:srgbClr val="0094B3"/>
      </a:accent1>
      <a:accent2>
        <a:srgbClr val="E66E32"/>
      </a:accent2>
      <a:accent3>
        <a:srgbClr val="23526E"/>
      </a:accent3>
      <a:accent4>
        <a:srgbClr val="B6BF00"/>
      </a:accent4>
      <a:accent5>
        <a:srgbClr val="C33248"/>
      </a:accent5>
      <a:accent6>
        <a:srgbClr val="622567"/>
      </a:accent6>
      <a:hlink>
        <a:srgbClr val="0094B3"/>
      </a:hlink>
      <a:folHlink>
        <a:srgbClr val="90A1A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1400" b="0" i="0" u="none" strike="noStrike" cap="none" normalizeH="0" baseline="0" smtClean="0">
            <a:ln>
              <a:noFill/>
            </a:ln>
            <a:solidFill>
              <a:schemeClr val="tx1"/>
            </a:solidFill>
            <a:effectLst/>
            <a:latin typeface="Arial" charset="0"/>
            <a:ea typeface="Osaka"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1400" b="0" i="0" u="none" strike="noStrike" cap="none" normalizeH="0" baseline="0" smtClean="0">
            <a:ln>
              <a:noFill/>
            </a:ln>
            <a:solidFill>
              <a:schemeClr val="tx1"/>
            </a:solidFill>
            <a:effectLst/>
            <a:latin typeface="Arial" charset="0"/>
            <a:ea typeface="Osaka" pitchFamily="1" charset="-128"/>
          </a:defRPr>
        </a:defPPr>
      </a:lstStyle>
    </a:lnDef>
  </a:objectDefaults>
  <a:extraClrSchemeLst>
    <a:extraClrScheme>
      <a:clrScheme name="Main Slides 1">
        <a:dk1>
          <a:srgbClr val="51626F"/>
        </a:dk1>
        <a:lt1>
          <a:srgbClr val="FFFFFF"/>
        </a:lt1>
        <a:dk2>
          <a:srgbClr val="0094B3"/>
        </a:dk2>
        <a:lt2>
          <a:srgbClr val="51626F"/>
        </a:lt2>
        <a:accent1>
          <a:srgbClr val="E66E32"/>
        </a:accent1>
        <a:accent2>
          <a:srgbClr val="EEAF30"/>
        </a:accent2>
        <a:accent3>
          <a:srgbClr val="FFFFFF"/>
        </a:accent3>
        <a:accent4>
          <a:srgbClr val="44535E"/>
        </a:accent4>
        <a:accent5>
          <a:srgbClr val="F0BAAD"/>
        </a:accent5>
        <a:accent6>
          <a:srgbClr val="D89E2A"/>
        </a:accent6>
        <a:hlink>
          <a:srgbClr val="0094B3"/>
        </a:hlink>
        <a:folHlink>
          <a:srgbClr val="B6BF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_Template_2023 [Read-Only]" id="{B10A7876-60E8-4678-902F-702E151CEB6B}" vid="{FC17D78A-0254-4E9D-A8BE-5792E74ADF7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rgbClr val="51626F"/>
      </a:dk1>
      <a:lt1>
        <a:srgbClr val="FFFFFF"/>
      </a:lt1>
      <a:dk2>
        <a:srgbClr val="0094B3"/>
      </a:dk2>
      <a:lt2>
        <a:srgbClr val="23526E"/>
      </a:lt2>
      <a:accent1>
        <a:srgbClr val="E66E32"/>
      </a:accent1>
      <a:accent2>
        <a:srgbClr val="C33248"/>
      </a:accent2>
      <a:accent3>
        <a:srgbClr val="622567"/>
      </a:accent3>
      <a:accent4>
        <a:srgbClr val="5B8845"/>
      </a:accent4>
      <a:accent5>
        <a:srgbClr val="EEAF30"/>
      </a:accent5>
      <a:accent6>
        <a:srgbClr val="B6BF00"/>
      </a:accent6>
      <a:hlink>
        <a:srgbClr val="0094B3"/>
      </a:hlink>
      <a:folHlink>
        <a:srgbClr val="23526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lastPrinted>1900-01-01T05:00:00.0000000Z</lastPrinted>
  <dcterms:created xsi:type="dcterms:W3CDTF">2024-12-13T16:37:16.0000000Z</dcterms:created>
  <dcterms:modified xsi:type="dcterms:W3CDTF">2024-12-13T16:37:16.0000000Z</dcterms:modified>
</coreProperties>
</file>

<file path=docProps/custom.xml><?xml version="1.0" encoding="utf-8"?>
<op:Properties xmlns:vt="http://schemas.openxmlformats.org/officeDocument/2006/docPropsVTypes" xmlns:op="http://schemas.openxmlformats.org/officeDocument/2006/custom-properties"/>
</file>