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6"/>
    <p:sldMasterId id="2147485098" r:id="rId9"/>
  </p:sldMasterIdLst>
  <p:notesMasterIdLst>
    <p:notesMasterId r:id="rId29"/>
  </p:notesMasterIdLst>
  <p:handoutMasterIdLst>
    <p:handoutMasterId r:id="rId30"/>
  </p:handoutMasterIdLst>
  <p:sldIdLst>
    <p:sldId id="421" r:id="rId10"/>
    <p:sldId id="419" r:id="rId11"/>
    <p:sldId id="414" r:id="rId12"/>
    <p:sldId id="422" r:id="rId13"/>
    <p:sldId id="420" r:id="rId14"/>
    <p:sldId id="423" r:id="rId15"/>
    <p:sldId id="416" r:id="rId16"/>
    <p:sldId id="417" r:id="rId17"/>
    <p:sldId id="413" r:id="rId18"/>
    <p:sldId id="501" r:id="rId19"/>
    <p:sldId id="477" r:id="rId20"/>
    <p:sldId id="518" r:id="rId21"/>
    <p:sldId id="490" r:id="rId22"/>
    <p:sldId id="517" r:id="rId23"/>
    <p:sldId id="515" r:id="rId24"/>
    <p:sldId id="478" r:id="rId25"/>
    <p:sldId id="519" r:id="rId26"/>
    <p:sldId id="460" r:id="rId27"/>
    <p:sldId id="520" r:id="rId28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684" userDrawn="1">
          <p15:clr>
            <a:srgbClr val="A4A3A4"/>
          </p15:clr>
        </p15:guide>
        <p15:guide id="2" orient="horz" pos="477" userDrawn="1">
          <p15:clr>
            <a:srgbClr val="A4A3A4"/>
          </p15:clr>
        </p15:guide>
        <p15:guide id="3" pos="3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EF"/>
    <a:srgbClr val="EAEAEA"/>
    <a:srgbClr val="7C91A0"/>
    <a:srgbClr val="B6BF00"/>
    <a:srgbClr val="FF0000"/>
    <a:srgbClr val="000000"/>
    <a:srgbClr val="0094B3"/>
    <a:srgbClr val="B4E7FE"/>
    <a:srgbClr val="51626F"/>
    <a:srgbClr val="E66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260" autoAdjust="0"/>
  </p:normalViewPr>
  <p:slideViewPr>
    <p:cSldViewPr snapToGrid="0" showGuides="1">
      <p:cViewPr varScale="1">
        <p:scale>
          <a:sx n="104" d="100"/>
          <a:sy n="104" d="100"/>
        </p:scale>
        <p:origin x="2028" y="102"/>
      </p:cViewPr>
      <p:guideLst>
        <p:guide orient="horz" pos="684"/>
        <p:guide orient="horz" pos="477"/>
        <p:guide pos="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676"/>
    </p:cViewPr>
  </p:sorterViewPr>
  <p:notesViewPr>
    <p:cSldViewPr snapToGrid="0" showGuides="1">
      <p:cViewPr varScale="1">
        <p:scale>
          <a:sx n="80" d="100"/>
          <a:sy n="80" d="100"/>
        </p:scale>
        <p:origin x="-989" y="-8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13" /><Relationship Type="http://schemas.openxmlformats.org/officeDocument/2006/relationships/slide" Target="slides/slide9.xml" Id="rId18" /><Relationship Type="http://schemas.openxmlformats.org/officeDocument/2006/relationships/slide" Target="slides/slide17.xml" Id="rId26" /><Relationship Type="http://schemas.openxmlformats.org/officeDocument/2006/relationships/slide" Target="slides/slide12.xml" Id="rId21" /><Relationship Type="http://schemas.openxmlformats.org/officeDocument/2006/relationships/tableStyles" Target="tableStyles.xml" Id="rId34" /><Relationship Type="http://schemas.openxmlformats.org/officeDocument/2006/relationships/slide" Target="slides/slide3.xml" Id="rId12" /><Relationship Type="http://schemas.openxmlformats.org/officeDocument/2006/relationships/slide" Target="slides/slide8.xml" Id="rId17" /><Relationship Type="http://schemas.openxmlformats.org/officeDocument/2006/relationships/slide" Target="slides/slide16.xml" Id="rId25" /><Relationship Type="http://schemas.openxmlformats.org/officeDocument/2006/relationships/theme" Target="theme/theme1.xml" Id="rId33" /><Relationship Type="http://schemas.openxmlformats.org/officeDocument/2006/relationships/slide" Target="slides/slide7.xml" Id="rId16" /><Relationship Type="http://schemas.openxmlformats.org/officeDocument/2006/relationships/slide" Target="slides/slide11.xml" Id="rId20" /><Relationship Type="http://schemas.openxmlformats.org/officeDocument/2006/relationships/notesMaster" Target="notesMasters/notesMaster1.xml" Id="rId29" /><Relationship Type="http://schemas.openxmlformats.org/officeDocument/2006/relationships/slideMaster" Target="slideMasters/slideMaster1.xml" Id="rId6" /><Relationship Type="http://schemas.openxmlformats.org/officeDocument/2006/relationships/slide" Target="slides/slide2.xml" Id="rId11" /><Relationship Type="http://schemas.openxmlformats.org/officeDocument/2006/relationships/slide" Target="slides/slide15.xml" Id="rId24" /><Relationship Type="http://schemas.openxmlformats.org/officeDocument/2006/relationships/viewProps" Target="viewProps.xml" Id="rId32" /><Relationship Type="http://schemas.openxmlformats.org/officeDocument/2006/relationships/slide" Target="slides/slide6.xml" Id="rId15" /><Relationship Type="http://schemas.openxmlformats.org/officeDocument/2006/relationships/slide" Target="slides/slide14.xml" Id="rId23" /><Relationship Type="http://schemas.openxmlformats.org/officeDocument/2006/relationships/slide" Target="slides/slide19.xml" Id="rId28" /><Relationship Type="http://schemas.openxmlformats.org/officeDocument/2006/relationships/slide" Target="slides/slide1.xml" Id="rId10" /><Relationship Type="http://schemas.openxmlformats.org/officeDocument/2006/relationships/slide" Target="slides/slide10.xml" Id="rId19" /><Relationship Type="http://schemas.openxmlformats.org/officeDocument/2006/relationships/presProps" Target="presProps.xml" Id="rId31" /><Relationship Type="http://schemas.openxmlformats.org/officeDocument/2006/relationships/slideMaster" Target="slideMasters/slideMaster4.xml" Id="rId9" /><Relationship Type="http://schemas.openxmlformats.org/officeDocument/2006/relationships/slide" Target="slides/slide5.xml" Id="rId14" /><Relationship Type="http://schemas.openxmlformats.org/officeDocument/2006/relationships/slide" Target="slides/slide13.xml" Id="rId22" /><Relationship Type="http://schemas.openxmlformats.org/officeDocument/2006/relationships/slide" Target="slides/slide18.xml" Id="rId27" /><Relationship Type="http://schemas.openxmlformats.org/officeDocument/2006/relationships/handoutMaster" Target="handoutMasters/handoutMaster1.xml" Id="rId3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2E4F3ABD-C081-4ADF-A275-3D614C67199B}" type="datetimeFigureOut">
              <a:rPr lang="en-US"/>
              <a:pPr>
                <a:defRPr/>
              </a:pPr>
              <a:t>9/12/2024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BB26E553-8FCD-4687-AB51-AED75A9C3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35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721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02A1515C-8CF0-4EEE-A900-3D77674F16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C396E55A-D068-4538-973D-1221ADA9F4CF}" type="datetimeFigureOut">
              <a:rPr lang="en-US"/>
              <a:pPr>
                <a:defRPr/>
              </a:pPr>
              <a:t>9/12/2024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3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1551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0" y="840259"/>
            <a:ext cx="9144000" cy="278439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3513140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eaLnBrk="0" hangingPunct="0">
              <a:defRPr/>
            </a:pPr>
            <a:endParaRPr lang="en-US" altLang="en-US" sz="1500" dirty="0">
              <a:solidFill>
                <a:schemeClr val="bg1"/>
              </a:solidFill>
              <a:latin typeface="Helvetica" pitchFamily="34" charset="0"/>
              <a:cs typeface="+mn-cs"/>
            </a:endParaRPr>
          </a:p>
        </p:txBody>
      </p:sp>
      <p:grpSp>
        <p:nvGrpSpPr>
          <p:cNvPr id="8" name="Group 23"/>
          <p:cNvGrpSpPr>
            <a:grpSpLocks/>
          </p:cNvGrpSpPr>
          <p:nvPr userDrawn="1"/>
        </p:nvGrpSpPr>
        <p:grpSpPr bwMode="auto">
          <a:xfrm>
            <a:off x="838200" y="0"/>
            <a:ext cx="2389188" cy="1447800"/>
            <a:chOff x="838200" y="0"/>
            <a:chExt cx="2388422" cy="14472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38200" y="0"/>
              <a:ext cx="2388422" cy="1447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400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76964" y="932298"/>
              <a:ext cx="207813" cy="262433"/>
            </a:xfrm>
            <a:custGeom>
              <a:avLst/>
              <a:gdLst>
                <a:gd name="T0" fmla="*/ 2147483647 w 799"/>
                <a:gd name="T1" fmla="*/ 2147483647 h 1009"/>
                <a:gd name="T2" fmla="*/ 2147483647 w 799"/>
                <a:gd name="T3" fmla="*/ 0 h 1009"/>
                <a:gd name="T4" fmla="*/ 0 w 799"/>
                <a:gd name="T5" fmla="*/ 0 h 1009"/>
                <a:gd name="T6" fmla="*/ 0 w 799"/>
                <a:gd name="T7" fmla="*/ 2147483647 h 1009"/>
                <a:gd name="T8" fmla="*/ 2147483647 w 799"/>
                <a:gd name="T9" fmla="*/ 2147483647 h 1009"/>
                <a:gd name="T10" fmla="*/ 2147483647 w 799"/>
                <a:gd name="T11" fmla="*/ 2147483647 h 1009"/>
                <a:gd name="T12" fmla="*/ 2147483647 w 799"/>
                <a:gd name="T13" fmla="*/ 2147483647 h 1009"/>
                <a:gd name="T14" fmla="*/ 2147483647 w 799"/>
                <a:gd name="T15" fmla="*/ 2147483647 h 1009"/>
                <a:gd name="T16" fmla="*/ 2147483647 w 799"/>
                <a:gd name="T17" fmla="*/ 2147483647 h 1009"/>
                <a:gd name="T18" fmla="*/ 2147483647 w 799"/>
                <a:gd name="T19" fmla="*/ 2147483647 h 1009"/>
                <a:gd name="T20" fmla="*/ 2147483647 w 799"/>
                <a:gd name="T21" fmla="*/ 0 h 1009"/>
                <a:gd name="T22" fmla="*/ 2147483647 w 799"/>
                <a:gd name="T23" fmla="*/ 0 h 1009"/>
                <a:gd name="T24" fmla="*/ 2147483647 w 799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9" h="1009">
                  <a:moveTo>
                    <a:pt x="140" y="437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140" y="1009"/>
                  </a:lnTo>
                  <a:lnTo>
                    <a:pt x="140" y="588"/>
                  </a:lnTo>
                  <a:lnTo>
                    <a:pt x="194" y="539"/>
                  </a:lnTo>
                  <a:lnTo>
                    <a:pt x="612" y="1009"/>
                  </a:lnTo>
                  <a:lnTo>
                    <a:pt x="799" y="1009"/>
                  </a:lnTo>
                  <a:lnTo>
                    <a:pt x="291" y="454"/>
                  </a:lnTo>
                  <a:lnTo>
                    <a:pt x="789" y="0"/>
                  </a:lnTo>
                  <a:lnTo>
                    <a:pt x="610" y="0"/>
                  </a:lnTo>
                  <a:lnTo>
                    <a:pt x="14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297002" y="926836"/>
              <a:ext cx="250728" cy="273356"/>
            </a:xfrm>
            <a:custGeom>
              <a:avLst/>
              <a:gdLst>
                <a:gd name="T0" fmla="*/ 2147483647 w 408"/>
                <a:gd name="T1" fmla="*/ 2147483647 h 445"/>
                <a:gd name="T2" fmla="*/ 2147483647 w 408"/>
                <a:gd name="T3" fmla="*/ 2147483647 h 445"/>
                <a:gd name="T4" fmla="*/ 2147483647 w 408"/>
                <a:gd name="T5" fmla="*/ 2147483647 h 445"/>
                <a:gd name="T6" fmla="*/ 2147483647 w 408"/>
                <a:gd name="T7" fmla="*/ 2147483647 h 445"/>
                <a:gd name="T8" fmla="*/ 2147483647 w 408"/>
                <a:gd name="T9" fmla="*/ 2147483647 h 445"/>
                <a:gd name="T10" fmla="*/ 2147483647 w 408"/>
                <a:gd name="T11" fmla="*/ 2147483647 h 445"/>
                <a:gd name="T12" fmla="*/ 2147483647 w 408"/>
                <a:gd name="T13" fmla="*/ 2147483647 h 445"/>
                <a:gd name="T14" fmla="*/ 2147483647 w 408"/>
                <a:gd name="T15" fmla="*/ 2147483647 h 445"/>
                <a:gd name="T16" fmla="*/ 2147483647 w 408"/>
                <a:gd name="T17" fmla="*/ 2147483647 h 445"/>
                <a:gd name="T18" fmla="*/ 2147483647 w 408"/>
                <a:gd name="T19" fmla="*/ 2147483647 h 445"/>
                <a:gd name="T20" fmla="*/ 2147483647 w 408"/>
                <a:gd name="T21" fmla="*/ 2147483647 h 445"/>
                <a:gd name="T22" fmla="*/ 2147483647 w 408"/>
                <a:gd name="T23" fmla="*/ 2147483647 h 445"/>
                <a:gd name="T24" fmla="*/ 2147483647 w 408"/>
                <a:gd name="T25" fmla="*/ 2147483647 h 445"/>
                <a:gd name="T26" fmla="*/ 2147483647 w 408"/>
                <a:gd name="T27" fmla="*/ 2147483647 h 445"/>
                <a:gd name="T28" fmla="*/ 2147483647 w 408"/>
                <a:gd name="T29" fmla="*/ 2147483647 h 445"/>
                <a:gd name="T30" fmla="*/ 2147483647 w 408"/>
                <a:gd name="T31" fmla="*/ 2147483647 h 445"/>
                <a:gd name="T32" fmla="*/ 2147483647 w 408"/>
                <a:gd name="T33" fmla="*/ 2147483647 h 445"/>
                <a:gd name="T34" fmla="*/ 2147483647 w 408"/>
                <a:gd name="T35" fmla="*/ 2147483647 h 445"/>
                <a:gd name="T36" fmla="*/ 2147483647 w 408"/>
                <a:gd name="T37" fmla="*/ 2147483647 h 445"/>
                <a:gd name="T38" fmla="*/ 2147483647 w 408"/>
                <a:gd name="T39" fmla="*/ 2147483647 h 445"/>
                <a:gd name="T40" fmla="*/ 2147483647 w 408"/>
                <a:gd name="T41" fmla="*/ 0 h 445"/>
                <a:gd name="T42" fmla="*/ 2147483647 w 408"/>
                <a:gd name="T43" fmla="*/ 2147483647 h 445"/>
                <a:gd name="T44" fmla="*/ 2147483647 w 408"/>
                <a:gd name="T45" fmla="*/ 2147483647 h 445"/>
                <a:gd name="T46" fmla="*/ 2147483647 w 408"/>
                <a:gd name="T47" fmla="*/ 2147483647 h 445"/>
                <a:gd name="T48" fmla="*/ 0 w 408"/>
                <a:gd name="T49" fmla="*/ 2147483647 h 445"/>
                <a:gd name="T50" fmla="*/ 2147483647 w 408"/>
                <a:gd name="T51" fmla="*/ 2147483647 h 445"/>
                <a:gd name="T52" fmla="*/ 2147483647 w 408"/>
                <a:gd name="T53" fmla="*/ 2147483647 h 445"/>
                <a:gd name="T54" fmla="*/ 2147483647 w 408"/>
                <a:gd name="T55" fmla="*/ 2147483647 h 445"/>
                <a:gd name="T56" fmla="*/ 2147483647 w 408"/>
                <a:gd name="T57" fmla="*/ 2147483647 h 445"/>
                <a:gd name="T58" fmla="*/ 2147483647 w 408"/>
                <a:gd name="T59" fmla="*/ 2147483647 h 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8" h="445">
                  <a:moveTo>
                    <a:pt x="115" y="87"/>
                  </a:moveTo>
                  <a:cubicBezTo>
                    <a:pt x="115" y="60"/>
                    <a:pt x="139" y="42"/>
                    <a:pt x="167" y="42"/>
                  </a:cubicBezTo>
                  <a:cubicBezTo>
                    <a:pt x="198" y="42"/>
                    <a:pt x="222" y="59"/>
                    <a:pt x="222" y="89"/>
                  </a:cubicBezTo>
                  <a:cubicBezTo>
                    <a:pt x="222" y="120"/>
                    <a:pt x="190" y="137"/>
                    <a:pt x="166" y="154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29" y="125"/>
                    <a:pt x="115" y="109"/>
                    <a:pt x="115" y="87"/>
                  </a:cubicBezTo>
                  <a:moveTo>
                    <a:pt x="324" y="341"/>
                  </a:moveTo>
                  <a:cubicBezTo>
                    <a:pt x="381" y="280"/>
                    <a:pt x="381" y="280"/>
                    <a:pt x="381" y="280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14" y="372"/>
                    <a:pt x="182" y="397"/>
                    <a:pt x="142" y="397"/>
                  </a:cubicBezTo>
                  <a:cubicBezTo>
                    <a:pt x="97" y="397"/>
                    <a:pt x="55" y="359"/>
                    <a:pt x="55" y="319"/>
                  </a:cubicBezTo>
                  <a:cubicBezTo>
                    <a:pt x="55" y="278"/>
                    <a:pt x="108" y="249"/>
                    <a:pt x="140" y="229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231" y="169"/>
                    <a:pt x="277" y="137"/>
                    <a:pt x="277" y="89"/>
                  </a:cubicBezTo>
                  <a:cubicBezTo>
                    <a:pt x="277" y="33"/>
                    <a:pt x="226" y="0"/>
                    <a:pt x="168" y="0"/>
                  </a:cubicBezTo>
                  <a:cubicBezTo>
                    <a:pt x="107" y="0"/>
                    <a:pt x="60" y="35"/>
                    <a:pt x="60" y="94"/>
                  </a:cubicBezTo>
                  <a:cubicBezTo>
                    <a:pt x="60" y="130"/>
                    <a:pt x="85" y="161"/>
                    <a:pt x="112" y="187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38" y="236"/>
                    <a:pt x="0" y="265"/>
                    <a:pt x="0" y="319"/>
                  </a:cubicBezTo>
                  <a:cubicBezTo>
                    <a:pt x="0" y="393"/>
                    <a:pt x="66" y="445"/>
                    <a:pt x="144" y="445"/>
                  </a:cubicBezTo>
                  <a:cubicBezTo>
                    <a:pt x="199" y="445"/>
                    <a:pt x="249" y="416"/>
                    <a:pt x="285" y="378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408" y="436"/>
                    <a:pt x="408" y="436"/>
                    <a:pt x="408" y="436"/>
                  </a:cubicBezTo>
                  <a:lnTo>
                    <a:pt x="32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94287" y="932298"/>
              <a:ext cx="123544" cy="262433"/>
            </a:xfrm>
            <a:custGeom>
              <a:avLst/>
              <a:gdLst>
                <a:gd name="T0" fmla="*/ 2147483647 w 475"/>
                <a:gd name="T1" fmla="*/ 0 h 1009"/>
                <a:gd name="T2" fmla="*/ 0 w 475"/>
                <a:gd name="T3" fmla="*/ 0 h 1009"/>
                <a:gd name="T4" fmla="*/ 0 w 475"/>
                <a:gd name="T5" fmla="*/ 2147483647 h 1009"/>
                <a:gd name="T6" fmla="*/ 2147483647 w 475"/>
                <a:gd name="T7" fmla="*/ 2147483647 h 1009"/>
                <a:gd name="T8" fmla="*/ 2147483647 w 475"/>
                <a:gd name="T9" fmla="*/ 2147483647 h 1009"/>
                <a:gd name="T10" fmla="*/ 2147483647 w 475"/>
                <a:gd name="T11" fmla="*/ 2147483647 h 1009"/>
                <a:gd name="T12" fmla="*/ 2147483647 w 475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1009">
                  <a:moveTo>
                    <a:pt x="137" y="0"/>
                  </a:moveTo>
                  <a:lnTo>
                    <a:pt x="0" y="0"/>
                  </a:lnTo>
                  <a:lnTo>
                    <a:pt x="0" y="1009"/>
                  </a:lnTo>
                  <a:lnTo>
                    <a:pt x="475" y="1009"/>
                  </a:lnTo>
                  <a:lnTo>
                    <a:pt x="475" y="893"/>
                  </a:lnTo>
                  <a:lnTo>
                    <a:pt x="137" y="8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830970" y="925536"/>
              <a:ext cx="281939" cy="273356"/>
            </a:xfrm>
            <a:custGeom>
              <a:avLst/>
              <a:gdLst>
                <a:gd name="T0" fmla="*/ 2147483647 w 459"/>
                <a:gd name="T1" fmla="*/ 2147483647 h 445"/>
                <a:gd name="T2" fmla="*/ 2147483647 w 459"/>
                <a:gd name="T3" fmla="*/ 2147483647 h 445"/>
                <a:gd name="T4" fmla="*/ 2147483647 w 459"/>
                <a:gd name="T5" fmla="*/ 2147483647 h 445"/>
                <a:gd name="T6" fmla="*/ 2147483647 w 459"/>
                <a:gd name="T7" fmla="*/ 2147483647 h 445"/>
                <a:gd name="T8" fmla="*/ 2147483647 w 459"/>
                <a:gd name="T9" fmla="*/ 2147483647 h 445"/>
                <a:gd name="T10" fmla="*/ 2147483647 w 459"/>
                <a:gd name="T11" fmla="*/ 2147483647 h 445"/>
                <a:gd name="T12" fmla="*/ 2147483647 w 459"/>
                <a:gd name="T13" fmla="*/ 2147483647 h 445"/>
                <a:gd name="T14" fmla="*/ 2147483647 w 459"/>
                <a:gd name="T15" fmla="*/ 2147483647 h 445"/>
                <a:gd name="T16" fmla="*/ 2147483647 w 459"/>
                <a:gd name="T17" fmla="*/ 0 h 445"/>
                <a:gd name="T18" fmla="*/ 0 w 459"/>
                <a:gd name="T19" fmla="*/ 2147483647 h 445"/>
                <a:gd name="T20" fmla="*/ 2147483647 w 459"/>
                <a:gd name="T21" fmla="*/ 2147483647 h 445"/>
                <a:gd name="T22" fmla="*/ 2147483647 w 459"/>
                <a:gd name="T23" fmla="*/ 2147483647 h 445"/>
                <a:gd name="T24" fmla="*/ 2147483647 w 459"/>
                <a:gd name="T25" fmla="*/ 2147483647 h 445"/>
                <a:gd name="T26" fmla="*/ 2147483647 w 459"/>
                <a:gd name="T27" fmla="*/ 2147483647 h 4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9" h="445">
                  <a:moveTo>
                    <a:pt x="273" y="221"/>
                  </a:moveTo>
                  <a:cubicBezTo>
                    <a:pt x="273" y="269"/>
                    <a:pt x="273" y="269"/>
                    <a:pt x="273" y="269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391" y="339"/>
                    <a:pt x="313" y="396"/>
                    <a:pt x="240" y="396"/>
                  </a:cubicBezTo>
                  <a:cubicBezTo>
                    <a:pt x="139" y="396"/>
                    <a:pt x="58" y="311"/>
                    <a:pt x="58" y="222"/>
                  </a:cubicBezTo>
                  <a:cubicBezTo>
                    <a:pt x="58" y="126"/>
                    <a:pt x="140" y="49"/>
                    <a:pt x="245" y="49"/>
                  </a:cubicBezTo>
                  <a:cubicBezTo>
                    <a:pt x="303" y="49"/>
                    <a:pt x="359" y="77"/>
                    <a:pt x="393" y="118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388" y="30"/>
                    <a:pt x="316" y="0"/>
                    <a:pt x="243" y="0"/>
                  </a:cubicBezTo>
                  <a:cubicBezTo>
                    <a:pt x="108" y="0"/>
                    <a:pt x="0" y="101"/>
                    <a:pt x="0" y="224"/>
                  </a:cubicBezTo>
                  <a:cubicBezTo>
                    <a:pt x="0" y="342"/>
                    <a:pt x="105" y="445"/>
                    <a:pt x="237" y="445"/>
                  </a:cubicBezTo>
                  <a:cubicBezTo>
                    <a:pt x="368" y="445"/>
                    <a:pt x="459" y="355"/>
                    <a:pt x="459" y="238"/>
                  </a:cubicBezTo>
                  <a:cubicBezTo>
                    <a:pt x="459" y="221"/>
                    <a:pt x="459" y="221"/>
                    <a:pt x="459" y="221"/>
                  </a:cubicBezTo>
                  <a:lnTo>
                    <a:pt x="273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120972" y="920074"/>
              <a:ext cx="278818" cy="273356"/>
            </a:xfrm>
            <a:custGeom>
              <a:avLst/>
              <a:gdLst>
                <a:gd name="T0" fmla="*/ 2147483647 w 1072"/>
                <a:gd name="T1" fmla="*/ 2147483647 h 1051"/>
                <a:gd name="T2" fmla="*/ 2147483647 w 1072"/>
                <a:gd name="T3" fmla="*/ 0 h 1051"/>
                <a:gd name="T4" fmla="*/ 0 w 1072"/>
                <a:gd name="T5" fmla="*/ 2147483647 h 1051"/>
                <a:gd name="T6" fmla="*/ 2147483647 w 1072"/>
                <a:gd name="T7" fmla="*/ 2147483647 h 1051"/>
                <a:gd name="T8" fmla="*/ 2147483647 w 1072"/>
                <a:gd name="T9" fmla="*/ 2147483647 h 1051"/>
                <a:gd name="T10" fmla="*/ 2147483647 w 1072"/>
                <a:gd name="T11" fmla="*/ 2147483647 h 1051"/>
                <a:gd name="T12" fmla="*/ 2147483647 w 1072"/>
                <a:gd name="T13" fmla="*/ 2147483647 h 1051"/>
                <a:gd name="T14" fmla="*/ 2147483647 w 1072"/>
                <a:gd name="T15" fmla="*/ 2147483647 h 1051"/>
                <a:gd name="T16" fmla="*/ 2147483647 w 1072"/>
                <a:gd name="T17" fmla="*/ 2147483647 h 1051"/>
                <a:gd name="T18" fmla="*/ 2147483647 w 1072"/>
                <a:gd name="T19" fmla="*/ 2147483647 h 1051"/>
                <a:gd name="T20" fmla="*/ 2147483647 w 1072"/>
                <a:gd name="T21" fmla="*/ 2147483647 h 10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2" h="1051">
                  <a:moveTo>
                    <a:pt x="1072" y="1051"/>
                  </a:moveTo>
                  <a:lnTo>
                    <a:pt x="529" y="0"/>
                  </a:lnTo>
                  <a:lnTo>
                    <a:pt x="0" y="1051"/>
                  </a:lnTo>
                  <a:lnTo>
                    <a:pt x="163" y="1051"/>
                  </a:lnTo>
                  <a:lnTo>
                    <a:pt x="543" y="276"/>
                  </a:lnTo>
                  <a:lnTo>
                    <a:pt x="741" y="683"/>
                  </a:lnTo>
                  <a:lnTo>
                    <a:pt x="472" y="683"/>
                  </a:lnTo>
                  <a:lnTo>
                    <a:pt x="422" y="798"/>
                  </a:lnTo>
                  <a:lnTo>
                    <a:pt x="798" y="798"/>
                  </a:lnTo>
                  <a:lnTo>
                    <a:pt x="923" y="1051"/>
                  </a:lnTo>
                  <a:lnTo>
                    <a:pt x="1072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383145" y="930998"/>
              <a:ext cx="173221" cy="262433"/>
            </a:xfrm>
            <a:custGeom>
              <a:avLst/>
              <a:gdLst>
                <a:gd name="T0" fmla="*/ 2147483647 w 666"/>
                <a:gd name="T1" fmla="*/ 2041005944 h 1009"/>
                <a:gd name="T2" fmla="*/ 2147483647 w 666"/>
                <a:gd name="T3" fmla="*/ 2041005944 h 1009"/>
                <a:gd name="T4" fmla="*/ 2147483647 w 666"/>
                <a:gd name="T5" fmla="*/ 0 h 1009"/>
                <a:gd name="T6" fmla="*/ 0 w 666"/>
                <a:gd name="T7" fmla="*/ 0 h 1009"/>
                <a:gd name="T8" fmla="*/ 0 w 666"/>
                <a:gd name="T9" fmla="*/ 2041005944 h 1009"/>
                <a:gd name="T10" fmla="*/ 2147483647 w 666"/>
                <a:gd name="T11" fmla="*/ 2041005944 h 1009"/>
                <a:gd name="T12" fmla="*/ 2147483647 w 666"/>
                <a:gd name="T13" fmla="*/ 2147483647 h 1009"/>
                <a:gd name="T14" fmla="*/ 2147483647 w 666"/>
                <a:gd name="T15" fmla="*/ 2147483647 h 1009"/>
                <a:gd name="T16" fmla="*/ 2147483647 w 666"/>
                <a:gd name="T17" fmla="*/ 2041005944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6" h="1009">
                  <a:moveTo>
                    <a:pt x="402" y="116"/>
                  </a:moveTo>
                  <a:lnTo>
                    <a:pt x="666" y="116"/>
                  </a:lnTo>
                  <a:lnTo>
                    <a:pt x="666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5" y="116"/>
                  </a:lnTo>
                  <a:lnTo>
                    <a:pt x="265" y="1009"/>
                  </a:lnTo>
                  <a:lnTo>
                    <a:pt x="402" y="1009"/>
                  </a:lnTo>
                  <a:lnTo>
                    <a:pt x="40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605523" y="930998"/>
              <a:ext cx="154755" cy="262433"/>
            </a:xfrm>
            <a:custGeom>
              <a:avLst/>
              <a:gdLst>
                <a:gd name="T0" fmla="*/ 0 w 595"/>
                <a:gd name="T1" fmla="*/ 2147483647 h 1009"/>
                <a:gd name="T2" fmla="*/ 2147483647 w 595"/>
                <a:gd name="T3" fmla="*/ 2147483647 h 1009"/>
                <a:gd name="T4" fmla="*/ 2147483647 w 595"/>
                <a:gd name="T5" fmla="*/ 2147483647 h 1009"/>
                <a:gd name="T6" fmla="*/ 2147483647 w 595"/>
                <a:gd name="T7" fmla="*/ 2147483647 h 1009"/>
                <a:gd name="T8" fmla="*/ 2147483647 w 595"/>
                <a:gd name="T9" fmla="*/ 2147483647 h 1009"/>
                <a:gd name="T10" fmla="*/ 2147483647 w 595"/>
                <a:gd name="T11" fmla="*/ 2147483647 h 1009"/>
                <a:gd name="T12" fmla="*/ 2147483647 w 595"/>
                <a:gd name="T13" fmla="*/ 2147483647 h 1009"/>
                <a:gd name="T14" fmla="*/ 2147483647 w 595"/>
                <a:gd name="T15" fmla="*/ 2147483647 h 1009"/>
                <a:gd name="T16" fmla="*/ 2147483647 w 595"/>
                <a:gd name="T17" fmla="*/ 2041005944 h 1009"/>
                <a:gd name="T18" fmla="*/ 2147483647 w 595"/>
                <a:gd name="T19" fmla="*/ 2041005944 h 1009"/>
                <a:gd name="T20" fmla="*/ 2147483647 w 595"/>
                <a:gd name="T21" fmla="*/ 0 h 1009"/>
                <a:gd name="T22" fmla="*/ 0 w 595"/>
                <a:gd name="T23" fmla="*/ 0 h 1009"/>
                <a:gd name="T24" fmla="*/ 0 w 595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5" h="1009">
                  <a:moveTo>
                    <a:pt x="0" y="1009"/>
                  </a:moveTo>
                  <a:lnTo>
                    <a:pt x="595" y="1009"/>
                  </a:lnTo>
                  <a:lnTo>
                    <a:pt x="595" y="893"/>
                  </a:lnTo>
                  <a:lnTo>
                    <a:pt x="140" y="893"/>
                  </a:lnTo>
                  <a:lnTo>
                    <a:pt x="140" y="567"/>
                  </a:lnTo>
                  <a:lnTo>
                    <a:pt x="584" y="567"/>
                  </a:lnTo>
                  <a:lnTo>
                    <a:pt x="584" y="454"/>
                  </a:lnTo>
                  <a:lnTo>
                    <a:pt x="140" y="454"/>
                  </a:lnTo>
                  <a:lnTo>
                    <a:pt x="140" y="116"/>
                  </a:lnTo>
                  <a:lnTo>
                    <a:pt x="595" y="116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807094" y="925536"/>
              <a:ext cx="181284" cy="273356"/>
            </a:xfrm>
            <a:custGeom>
              <a:avLst/>
              <a:gdLst>
                <a:gd name="T0" fmla="*/ 2147483647 w 295"/>
                <a:gd name="T1" fmla="*/ 2147483647 h 445"/>
                <a:gd name="T2" fmla="*/ 2147483647 w 295"/>
                <a:gd name="T3" fmla="*/ 0 h 445"/>
                <a:gd name="T4" fmla="*/ 2147483647 w 295"/>
                <a:gd name="T5" fmla="*/ 2147483647 h 445"/>
                <a:gd name="T6" fmla="*/ 2147483647 w 295"/>
                <a:gd name="T7" fmla="*/ 2147483647 h 445"/>
                <a:gd name="T8" fmla="*/ 2147483647 w 295"/>
                <a:gd name="T9" fmla="*/ 2147483647 h 445"/>
                <a:gd name="T10" fmla="*/ 2147483647 w 295"/>
                <a:gd name="T11" fmla="*/ 2147483647 h 445"/>
                <a:gd name="T12" fmla="*/ 2147483647 w 295"/>
                <a:gd name="T13" fmla="*/ 2147483647 h 445"/>
                <a:gd name="T14" fmla="*/ 2147483647 w 295"/>
                <a:gd name="T15" fmla="*/ 2147483647 h 445"/>
                <a:gd name="T16" fmla="*/ 0 w 295"/>
                <a:gd name="T17" fmla="*/ 2147483647 h 445"/>
                <a:gd name="T18" fmla="*/ 2147483647 w 295"/>
                <a:gd name="T19" fmla="*/ 2147483647 h 445"/>
                <a:gd name="T20" fmla="*/ 2147483647 w 295"/>
                <a:gd name="T21" fmla="*/ 2147483647 h 445"/>
                <a:gd name="T22" fmla="*/ 2147483647 w 295"/>
                <a:gd name="T23" fmla="*/ 2147483647 h 445"/>
                <a:gd name="T24" fmla="*/ 2147483647 w 295"/>
                <a:gd name="T25" fmla="*/ 2147483647 h 445"/>
                <a:gd name="T26" fmla="*/ 2147483647 w 295"/>
                <a:gd name="T27" fmla="*/ 2147483647 h 445"/>
                <a:gd name="T28" fmla="*/ 2147483647 w 295"/>
                <a:gd name="T29" fmla="*/ 2147483647 h 445"/>
                <a:gd name="T30" fmla="*/ 2147483647 w 295"/>
                <a:gd name="T31" fmla="*/ 2147483647 h 445"/>
                <a:gd name="T32" fmla="*/ 2147483647 w 295"/>
                <a:gd name="T33" fmla="*/ 2147483647 h 4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5" h="445">
                  <a:moveTo>
                    <a:pt x="280" y="65"/>
                  </a:moveTo>
                  <a:cubicBezTo>
                    <a:pt x="254" y="23"/>
                    <a:pt x="211" y="0"/>
                    <a:pt x="159" y="0"/>
                  </a:cubicBezTo>
                  <a:cubicBezTo>
                    <a:pt x="88" y="0"/>
                    <a:pt x="21" y="41"/>
                    <a:pt x="21" y="110"/>
                  </a:cubicBezTo>
                  <a:cubicBezTo>
                    <a:pt x="21" y="170"/>
                    <a:pt x="69" y="198"/>
                    <a:pt x="123" y="218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96" y="246"/>
                    <a:pt x="236" y="266"/>
                    <a:pt x="236" y="312"/>
                  </a:cubicBezTo>
                  <a:cubicBezTo>
                    <a:pt x="236" y="356"/>
                    <a:pt x="200" y="395"/>
                    <a:pt x="150" y="395"/>
                  </a:cubicBezTo>
                  <a:cubicBezTo>
                    <a:pt x="99" y="395"/>
                    <a:pt x="58" y="361"/>
                    <a:pt x="59" y="31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0" y="394"/>
                    <a:pt x="69" y="445"/>
                    <a:pt x="145" y="445"/>
                  </a:cubicBezTo>
                  <a:cubicBezTo>
                    <a:pt x="229" y="445"/>
                    <a:pt x="295" y="389"/>
                    <a:pt x="295" y="312"/>
                  </a:cubicBezTo>
                  <a:cubicBezTo>
                    <a:pt x="295" y="241"/>
                    <a:pt x="245" y="207"/>
                    <a:pt x="178" y="18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15" y="161"/>
                    <a:pt x="79" y="144"/>
                    <a:pt x="79" y="110"/>
                  </a:cubicBezTo>
                  <a:cubicBezTo>
                    <a:pt x="79" y="73"/>
                    <a:pt x="120" y="50"/>
                    <a:pt x="158" y="50"/>
                  </a:cubicBezTo>
                  <a:cubicBezTo>
                    <a:pt x="193" y="50"/>
                    <a:pt x="216" y="64"/>
                    <a:pt x="233" y="90"/>
                  </a:cubicBezTo>
                  <a:lnTo>
                    <a:pt x="2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</p:grpSp>
      <p:sp>
        <p:nvSpPr>
          <p:cNvPr id="2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3227388" y="4370387"/>
            <a:ext cx="5383212" cy="1191632"/>
          </a:xfrm>
          <a:prstGeom prst="rect">
            <a:avLst/>
          </a:prstGeom>
        </p:spPr>
        <p:txBody>
          <a:bodyPr lIns="91440" rIns="91440" anchor="t">
            <a:noAutofit/>
          </a:bodyPr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27388" y="4011615"/>
            <a:ext cx="5383212" cy="301625"/>
          </a:xfrm>
          <a:prstGeom prst="rect">
            <a:avLst/>
          </a:prstGeo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1400" b="0">
                <a:solidFill>
                  <a:srgbClr val="50616E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36560" y="5562019"/>
            <a:ext cx="5364515" cy="695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400" b="0" i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211492" y="6495809"/>
            <a:ext cx="44958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1626F"/>
                </a:solidFill>
                <a:ea typeface="+mn-ea"/>
                <a:cs typeface="Arial" pitchFamily="34" charset="0"/>
              </a:rPr>
              <a:t>© Copyright 2024</a:t>
            </a:r>
            <a:r>
              <a:rPr lang="en-US" sz="900" baseline="0" dirty="0">
                <a:solidFill>
                  <a:srgbClr val="51626F"/>
                </a:solidFill>
                <a:ea typeface="+mn-ea"/>
                <a:cs typeface="Arial" pitchFamily="34" charset="0"/>
              </a:rPr>
              <a:t> </a:t>
            </a:r>
            <a:r>
              <a:rPr lang="en-US" sz="900" dirty="0">
                <a:solidFill>
                  <a:srgbClr val="51626F"/>
                </a:solidFill>
                <a:ea typeface="+mn-ea"/>
                <a:cs typeface="Arial" pitchFamily="34" charset="0"/>
              </a:rPr>
              <a:t>by K&amp;L Gates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46648166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genda/Key Point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485775" y="2356851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 bwMode="black">
          <a:xfrm>
            <a:off x="485775" y="1778519"/>
            <a:ext cx="1752600" cy="580572"/>
          </a:xfrm>
          <a:prstGeom prst="rect">
            <a:avLst/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2613025" y="2356851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6"/>
          </p:nvPr>
        </p:nvSpPr>
        <p:spPr bwMode="black">
          <a:xfrm>
            <a:off x="2613025" y="1778519"/>
            <a:ext cx="1766115" cy="580572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4740275" y="2356851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18"/>
          </p:nvPr>
        </p:nvSpPr>
        <p:spPr bwMode="black">
          <a:xfrm>
            <a:off x="4740275" y="1778519"/>
            <a:ext cx="1752600" cy="580572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36"/>
          <p:cNvSpPr>
            <a:spLocks noGrp="1"/>
          </p:cNvSpPr>
          <p:nvPr>
            <p:ph type="pic" sz="quarter" idx="19"/>
          </p:nvPr>
        </p:nvSpPr>
        <p:spPr>
          <a:xfrm>
            <a:off x="6867525" y="2356851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0"/>
          </p:nvPr>
        </p:nvSpPr>
        <p:spPr bwMode="black">
          <a:xfrm>
            <a:off x="6867525" y="1778519"/>
            <a:ext cx="1752600" cy="580572"/>
          </a:xfrm>
          <a:prstGeom prst="rect">
            <a:avLst/>
          </a:prstGeom>
          <a:solidFill>
            <a:schemeClr val="accent4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482600" y="4638136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2"/>
          </p:nvPr>
        </p:nvSpPr>
        <p:spPr bwMode="black">
          <a:xfrm>
            <a:off x="482600" y="4059805"/>
            <a:ext cx="1752600" cy="580572"/>
          </a:xfrm>
          <a:prstGeom prst="rect">
            <a:avLst/>
          </a:prstGeom>
          <a:solidFill>
            <a:schemeClr val="accent4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2609850" y="4638136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24"/>
          </p:nvPr>
        </p:nvSpPr>
        <p:spPr bwMode="black">
          <a:xfrm>
            <a:off x="2609850" y="4059805"/>
            <a:ext cx="1752600" cy="580572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4737100" y="4638136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26"/>
          </p:nvPr>
        </p:nvSpPr>
        <p:spPr bwMode="black">
          <a:xfrm>
            <a:off x="4737100" y="4059805"/>
            <a:ext cx="1752600" cy="580572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6864350" y="4638136"/>
            <a:ext cx="1752600" cy="1316736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28"/>
          </p:nvPr>
        </p:nvSpPr>
        <p:spPr bwMode="black">
          <a:xfrm>
            <a:off x="6864350" y="4059805"/>
            <a:ext cx="1752600" cy="580572"/>
          </a:xfrm>
          <a:prstGeom prst="rect">
            <a:avLst/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marL="0" indent="0"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31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20" name="Rectangle 34"/>
          <p:cNvSpPr>
            <a:spLocks noGrp="1" noChangeArrowheads="1"/>
          </p:cNvSpPr>
          <p:nvPr>
            <p:ph type="dt" sz="half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21" name="Rectangle 35"/>
          <p:cNvSpPr>
            <a:spLocks noGrp="1" noChangeArrowheads="1"/>
          </p:cNvSpPr>
          <p:nvPr>
            <p:ph type="sldNum" sz="quarter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E651-7F7E-4851-9803-14E15A88B5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145561"/>
      </p:ext>
    </p:extLst>
  </p:cSld>
  <p:clrMapOvr>
    <a:masterClrMapping/>
  </p:clrMapOvr>
</p:sldLayout>
</file>

<file path=ppt/slideLayouts/slideLayout1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400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</p:grpSp>
      <p:sp>
        <p:nvSpPr>
          <p:cNvPr id="18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9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2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21" name="Straight Connector 20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8"/>
          <p:cNvSpPr>
            <a:spLocks noEditPoints="1"/>
          </p:cNvSpPr>
          <p:nvPr userDrawn="1"/>
        </p:nvSpPr>
        <p:spPr bwMode="auto">
          <a:xfrm>
            <a:off x="7432604" y="5324167"/>
            <a:ext cx="818825" cy="504568"/>
          </a:xfrm>
          <a:custGeom>
            <a:avLst/>
            <a:gdLst>
              <a:gd name="T0" fmla="*/ 139 w 1493"/>
              <a:gd name="T1" fmla="*/ 886 h 920"/>
              <a:gd name="T2" fmla="*/ 204 w 1493"/>
              <a:gd name="T3" fmla="*/ 819 h 920"/>
              <a:gd name="T4" fmla="*/ 245 w 1493"/>
              <a:gd name="T5" fmla="*/ 735 h 920"/>
              <a:gd name="T6" fmla="*/ 261 w 1493"/>
              <a:gd name="T7" fmla="*/ 657 h 920"/>
              <a:gd name="T8" fmla="*/ 124 w 1493"/>
              <a:gd name="T9" fmla="*/ 593 h 920"/>
              <a:gd name="T10" fmla="*/ 37 w 1493"/>
              <a:gd name="T11" fmla="*/ 498 h 920"/>
              <a:gd name="T12" fmla="*/ 1 w 1493"/>
              <a:gd name="T13" fmla="*/ 373 h 920"/>
              <a:gd name="T14" fmla="*/ 3 w 1493"/>
              <a:gd name="T15" fmla="*/ 291 h 920"/>
              <a:gd name="T16" fmla="*/ 24 w 1493"/>
              <a:gd name="T17" fmla="*/ 211 h 920"/>
              <a:gd name="T18" fmla="*/ 64 w 1493"/>
              <a:gd name="T19" fmla="*/ 139 h 920"/>
              <a:gd name="T20" fmla="*/ 108 w 1493"/>
              <a:gd name="T21" fmla="*/ 87 h 920"/>
              <a:gd name="T22" fmla="*/ 174 w 1493"/>
              <a:gd name="T23" fmla="*/ 39 h 920"/>
              <a:gd name="T24" fmla="*/ 249 w 1493"/>
              <a:gd name="T25" fmla="*/ 9 h 920"/>
              <a:gd name="T26" fmla="*/ 331 w 1493"/>
              <a:gd name="T27" fmla="*/ 0 h 920"/>
              <a:gd name="T28" fmla="*/ 399 w 1493"/>
              <a:gd name="T29" fmla="*/ 6 h 920"/>
              <a:gd name="T30" fmla="*/ 474 w 1493"/>
              <a:gd name="T31" fmla="*/ 32 h 920"/>
              <a:gd name="T32" fmla="*/ 539 w 1493"/>
              <a:gd name="T33" fmla="*/ 77 h 920"/>
              <a:gd name="T34" fmla="*/ 585 w 1493"/>
              <a:gd name="T35" fmla="*/ 126 h 920"/>
              <a:gd name="T36" fmla="*/ 625 w 1493"/>
              <a:gd name="T37" fmla="*/ 198 h 920"/>
              <a:gd name="T38" fmla="*/ 649 w 1493"/>
              <a:gd name="T39" fmla="*/ 282 h 920"/>
              <a:gd name="T40" fmla="*/ 654 w 1493"/>
              <a:gd name="T41" fmla="*/ 356 h 920"/>
              <a:gd name="T42" fmla="*/ 639 w 1493"/>
              <a:gd name="T43" fmla="*/ 475 h 920"/>
              <a:gd name="T44" fmla="*/ 595 w 1493"/>
              <a:gd name="T45" fmla="*/ 589 h 920"/>
              <a:gd name="T46" fmla="*/ 522 w 1493"/>
              <a:gd name="T47" fmla="*/ 696 h 920"/>
              <a:gd name="T48" fmla="*/ 444 w 1493"/>
              <a:gd name="T49" fmla="*/ 774 h 920"/>
              <a:gd name="T50" fmla="*/ 332 w 1493"/>
              <a:gd name="T51" fmla="*/ 850 h 920"/>
              <a:gd name="T52" fmla="*/ 207 w 1493"/>
              <a:gd name="T53" fmla="*/ 901 h 920"/>
              <a:gd name="T54" fmla="*/ 963 w 1493"/>
              <a:gd name="T55" fmla="*/ 920 h 920"/>
              <a:gd name="T56" fmla="*/ 993 w 1493"/>
              <a:gd name="T57" fmla="*/ 873 h 920"/>
              <a:gd name="T58" fmla="*/ 1052 w 1493"/>
              <a:gd name="T59" fmla="*/ 804 h 920"/>
              <a:gd name="T60" fmla="*/ 1089 w 1493"/>
              <a:gd name="T61" fmla="*/ 717 h 920"/>
              <a:gd name="T62" fmla="*/ 1068 w 1493"/>
              <a:gd name="T63" fmla="*/ 646 h 920"/>
              <a:gd name="T64" fmla="*/ 941 w 1493"/>
              <a:gd name="T65" fmla="*/ 576 h 920"/>
              <a:gd name="T66" fmla="*/ 864 w 1493"/>
              <a:gd name="T67" fmla="*/ 476 h 920"/>
              <a:gd name="T68" fmla="*/ 838 w 1493"/>
              <a:gd name="T69" fmla="*/ 345 h 920"/>
              <a:gd name="T70" fmla="*/ 845 w 1493"/>
              <a:gd name="T71" fmla="*/ 275 h 920"/>
              <a:gd name="T72" fmla="*/ 870 w 1493"/>
              <a:gd name="T73" fmla="*/ 196 h 920"/>
              <a:gd name="T74" fmla="*/ 913 w 1493"/>
              <a:gd name="T75" fmla="*/ 125 h 920"/>
              <a:gd name="T76" fmla="*/ 959 w 1493"/>
              <a:gd name="T77" fmla="*/ 76 h 920"/>
              <a:gd name="T78" fmla="*/ 1027 w 1493"/>
              <a:gd name="T79" fmla="*/ 32 h 920"/>
              <a:gd name="T80" fmla="*/ 1103 w 1493"/>
              <a:gd name="T81" fmla="*/ 6 h 920"/>
              <a:gd name="T82" fmla="*/ 1170 w 1493"/>
              <a:gd name="T83" fmla="*/ 0 h 920"/>
              <a:gd name="T84" fmla="*/ 1253 w 1493"/>
              <a:gd name="T85" fmla="*/ 9 h 920"/>
              <a:gd name="T86" fmla="*/ 1327 w 1493"/>
              <a:gd name="T87" fmla="*/ 39 h 920"/>
              <a:gd name="T88" fmla="*/ 1391 w 1493"/>
              <a:gd name="T89" fmla="*/ 87 h 920"/>
              <a:gd name="T90" fmla="*/ 1433 w 1493"/>
              <a:gd name="T91" fmla="*/ 140 h 920"/>
              <a:gd name="T92" fmla="*/ 1471 w 1493"/>
              <a:gd name="T93" fmla="*/ 214 h 920"/>
              <a:gd name="T94" fmla="*/ 1490 w 1493"/>
              <a:gd name="T95" fmla="*/ 299 h 920"/>
              <a:gd name="T96" fmla="*/ 1493 w 1493"/>
              <a:gd name="T97" fmla="*/ 381 h 920"/>
              <a:gd name="T98" fmla="*/ 1472 w 1493"/>
              <a:gd name="T99" fmla="*/ 498 h 920"/>
              <a:gd name="T100" fmla="*/ 1422 w 1493"/>
              <a:gd name="T101" fmla="*/ 611 h 920"/>
              <a:gd name="T102" fmla="*/ 1342 w 1493"/>
              <a:gd name="T103" fmla="*/ 717 h 920"/>
              <a:gd name="T104" fmla="*/ 1262 w 1493"/>
              <a:gd name="T105" fmla="*/ 792 h 920"/>
              <a:gd name="T106" fmla="*/ 1148 w 1493"/>
              <a:gd name="T107" fmla="*/ 863 h 920"/>
              <a:gd name="T108" fmla="*/ 1018 w 1493"/>
              <a:gd name="T109" fmla="*/ 908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3" h="920">
                <a:moveTo>
                  <a:pt x="124" y="920"/>
                </a:moveTo>
                <a:lnTo>
                  <a:pt x="107" y="908"/>
                </a:lnTo>
                <a:lnTo>
                  <a:pt x="107" y="908"/>
                </a:lnTo>
                <a:lnTo>
                  <a:pt x="123" y="898"/>
                </a:lnTo>
                <a:lnTo>
                  <a:pt x="139" y="886"/>
                </a:lnTo>
                <a:lnTo>
                  <a:pt x="154" y="873"/>
                </a:lnTo>
                <a:lnTo>
                  <a:pt x="168" y="861"/>
                </a:lnTo>
                <a:lnTo>
                  <a:pt x="181" y="848"/>
                </a:lnTo>
                <a:lnTo>
                  <a:pt x="193" y="834"/>
                </a:lnTo>
                <a:lnTo>
                  <a:pt x="204" y="819"/>
                </a:lnTo>
                <a:lnTo>
                  <a:pt x="214" y="804"/>
                </a:lnTo>
                <a:lnTo>
                  <a:pt x="223" y="787"/>
                </a:lnTo>
                <a:lnTo>
                  <a:pt x="231" y="771"/>
                </a:lnTo>
                <a:lnTo>
                  <a:pt x="239" y="753"/>
                </a:lnTo>
                <a:lnTo>
                  <a:pt x="245" y="735"/>
                </a:lnTo>
                <a:lnTo>
                  <a:pt x="251" y="717"/>
                </a:lnTo>
                <a:lnTo>
                  <a:pt x="256" y="698"/>
                </a:lnTo>
                <a:lnTo>
                  <a:pt x="259" y="678"/>
                </a:lnTo>
                <a:lnTo>
                  <a:pt x="261" y="657"/>
                </a:lnTo>
                <a:lnTo>
                  <a:pt x="261" y="657"/>
                </a:lnTo>
                <a:lnTo>
                  <a:pt x="230" y="646"/>
                </a:lnTo>
                <a:lnTo>
                  <a:pt x="200" y="636"/>
                </a:lnTo>
                <a:lnTo>
                  <a:pt x="173" y="623"/>
                </a:lnTo>
                <a:lnTo>
                  <a:pt x="147" y="609"/>
                </a:lnTo>
                <a:lnTo>
                  <a:pt x="124" y="593"/>
                </a:lnTo>
                <a:lnTo>
                  <a:pt x="102" y="576"/>
                </a:lnTo>
                <a:lnTo>
                  <a:pt x="82" y="559"/>
                </a:lnTo>
                <a:lnTo>
                  <a:pt x="65" y="540"/>
                </a:lnTo>
                <a:lnTo>
                  <a:pt x="50" y="521"/>
                </a:lnTo>
                <a:lnTo>
                  <a:pt x="37" y="498"/>
                </a:lnTo>
                <a:lnTo>
                  <a:pt x="25" y="476"/>
                </a:lnTo>
                <a:lnTo>
                  <a:pt x="16" y="452"/>
                </a:lnTo>
                <a:lnTo>
                  <a:pt x="9" y="427"/>
                </a:lnTo>
                <a:lnTo>
                  <a:pt x="4" y="401"/>
                </a:lnTo>
                <a:lnTo>
                  <a:pt x="1" y="373"/>
                </a:lnTo>
                <a:lnTo>
                  <a:pt x="0" y="345"/>
                </a:lnTo>
                <a:lnTo>
                  <a:pt x="0" y="345"/>
                </a:lnTo>
                <a:lnTo>
                  <a:pt x="1" y="326"/>
                </a:lnTo>
                <a:lnTo>
                  <a:pt x="2" y="309"/>
                </a:lnTo>
                <a:lnTo>
                  <a:pt x="3" y="291"/>
                </a:lnTo>
                <a:lnTo>
                  <a:pt x="5" y="275"/>
                </a:lnTo>
                <a:lnTo>
                  <a:pt x="9" y="257"/>
                </a:lnTo>
                <a:lnTo>
                  <a:pt x="14" y="242"/>
                </a:lnTo>
                <a:lnTo>
                  <a:pt x="18" y="226"/>
                </a:lnTo>
                <a:lnTo>
                  <a:pt x="24" y="211"/>
                </a:lnTo>
                <a:lnTo>
                  <a:pt x="30" y="196"/>
                </a:lnTo>
                <a:lnTo>
                  <a:pt x="37" y="181"/>
                </a:lnTo>
                <a:lnTo>
                  <a:pt x="45" y="167"/>
                </a:lnTo>
                <a:lnTo>
                  <a:pt x="54" y="153"/>
                </a:lnTo>
                <a:lnTo>
                  <a:pt x="64" y="139"/>
                </a:lnTo>
                <a:lnTo>
                  <a:pt x="73" y="125"/>
                </a:lnTo>
                <a:lnTo>
                  <a:pt x="85" y="112"/>
                </a:lnTo>
                <a:lnTo>
                  <a:pt x="96" y="99"/>
                </a:lnTo>
                <a:lnTo>
                  <a:pt x="96" y="99"/>
                </a:lnTo>
                <a:lnTo>
                  <a:pt x="108" y="87"/>
                </a:lnTo>
                <a:lnTo>
                  <a:pt x="121" y="76"/>
                </a:lnTo>
                <a:lnTo>
                  <a:pt x="133" y="65"/>
                </a:lnTo>
                <a:lnTo>
                  <a:pt x="146" y="56"/>
                </a:lnTo>
                <a:lnTo>
                  <a:pt x="160" y="47"/>
                </a:lnTo>
                <a:lnTo>
                  <a:pt x="174" y="39"/>
                </a:lnTo>
                <a:lnTo>
                  <a:pt x="188" y="32"/>
                </a:lnTo>
                <a:lnTo>
                  <a:pt x="203" y="25"/>
                </a:lnTo>
                <a:lnTo>
                  <a:pt x="217" y="19"/>
                </a:lnTo>
                <a:lnTo>
                  <a:pt x="232" y="14"/>
                </a:lnTo>
                <a:lnTo>
                  <a:pt x="249" y="9"/>
                </a:lnTo>
                <a:lnTo>
                  <a:pt x="265" y="6"/>
                </a:lnTo>
                <a:lnTo>
                  <a:pt x="280" y="4"/>
                </a:lnTo>
                <a:lnTo>
                  <a:pt x="297" y="1"/>
                </a:lnTo>
                <a:lnTo>
                  <a:pt x="314" y="0"/>
                </a:lnTo>
                <a:lnTo>
                  <a:pt x="331" y="0"/>
                </a:lnTo>
                <a:lnTo>
                  <a:pt x="331" y="0"/>
                </a:lnTo>
                <a:lnTo>
                  <a:pt x="349" y="0"/>
                </a:lnTo>
                <a:lnTo>
                  <a:pt x="366" y="1"/>
                </a:lnTo>
                <a:lnTo>
                  <a:pt x="382" y="4"/>
                </a:lnTo>
                <a:lnTo>
                  <a:pt x="399" y="6"/>
                </a:lnTo>
                <a:lnTo>
                  <a:pt x="415" y="9"/>
                </a:lnTo>
                <a:lnTo>
                  <a:pt x="430" y="14"/>
                </a:lnTo>
                <a:lnTo>
                  <a:pt x="445" y="19"/>
                </a:lnTo>
                <a:lnTo>
                  <a:pt x="460" y="25"/>
                </a:lnTo>
                <a:lnTo>
                  <a:pt x="474" y="32"/>
                </a:lnTo>
                <a:lnTo>
                  <a:pt x="488" y="39"/>
                </a:lnTo>
                <a:lnTo>
                  <a:pt x="501" y="47"/>
                </a:lnTo>
                <a:lnTo>
                  <a:pt x="515" y="56"/>
                </a:lnTo>
                <a:lnTo>
                  <a:pt x="528" y="66"/>
                </a:lnTo>
                <a:lnTo>
                  <a:pt x="539" y="77"/>
                </a:lnTo>
                <a:lnTo>
                  <a:pt x="552" y="87"/>
                </a:lnTo>
                <a:lnTo>
                  <a:pt x="564" y="100"/>
                </a:lnTo>
                <a:lnTo>
                  <a:pt x="564" y="100"/>
                </a:lnTo>
                <a:lnTo>
                  <a:pt x="574" y="113"/>
                </a:lnTo>
                <a:lnTo>
                  <a:pt x="585" y="126"/>
                </a:lnTo>
                <a:lnTo>
                  <a:pt x="594" y="140"/>
                </a:lnTo>
                <a:lnTo>
                  <a:pt x="603" y="154"/>
                </a:lnTo>
                <a:lnTo>
                  <a:pt x="611" y="168"/>
                </a:lnTo>
                <a:lnTo>
                  <a:pt x="618" y="183"/>
                </a:lnTo>
                <a:lnTo>
                  <a:pt x="625" y="198"/>
                </a:lnTo>
                <a:lnTo>
                  <a:pt x="631" y="214"/>
                </a:lnTo>
                <a:lnTo>
                  <a:pt x="637" y="231"/>
                </a:lnTo>
                <a:lnTo>
                  <a:pt x="642" y="247"/>
                </a:lnTo>
                <a:lnTo>
                  <a:pt x="645" y="264"/>
                </a:lnTo>
                <a:lnTo>
                  <a:pt x="649" y="282"/>
                </a:lnTo>
                <a:lnTo>
                  <a:pt x="651" y="299"/>
                </a:lnTo>
                <a:lnTo>
                  <a:pt x="653" y="318"/>
                </a:lnTo>
                <a:lnTo>
                  <a:pt x="654" y="337"/>
                </a:lnTo>
                <a:lnTo>
                  <a:pt x="654" y="356"/>
                </a:lnTo>
                <a:lnTo>
                  <a:pt x="654" y="356"/>
                </a:lnTo>
                <a:lnTo>
                  <a:pt x="653" y="381"/>
                </a:lnTo>
                <a:lnTo>
                  <a:pt x="652" y="404"/>
                </a:lnTo>
                <a:lnTo>
                  <a:pt x="649" y="429"/>
                </a:lnTo>
                <a:lnTo>
                  <a:pt x="645" y="452"/>
                </a:lnTo>
                <a:lnTo>
                  <a:pt x="639" y="475"/>
                </a:lnTo>
                <a:lnTo>
                  <a:pt x="634" y="498"/>
                </a:lnTo>
                <a:lnTo>
                  <a:pt x="625" y="522"/>
                </a:lnTo>
                <a:lnTo>
                  <a:pt x="616" y="544"/>
                </a:lnTo>
                <a:lnTo>
                  <a:pt x="607" y="567"/>
                </a:lnTo>
                <a:lnTo>
                  <a:pt x="595" y="589"/>
                </a:lnTo>
                <a:lnTo>
                  <a:pt x="582" y="611"/>
                </a:lnTo>
                <a:lnTo>
                  <a:pt x="570" y="632"/>
                </a:lnTo>
                <a:lnTo>
                  <a:pt x="554" y="655"/>
                </a:lnTo>
                <a:lnTo>
                  <a:pt x="538" y="675"/>
                </a:lnTo>
                <a:lnTo>
                  <a:pt x="522" y="696"/>
                </a:lnTo>
                <a:lnTo>
                  <a:pt x="503" y="717"/>
                </a:lnTo>
                <a:lnTo>
                  <a:pt x="503" y="717"/>
                </a:lnTo>
                <a:lnTo>
                  <a:pt x="483" y="737"/>
                </a:lnTo>
                <a:lnTo>
                  <a:pt x="464" y="756"/>
                </a:lnTo>
                <a:lnTo>
                  <a:pt x="444" y="774"/>
                </a:lnTo>
                <a:lnTo>
                  <a:pt x="423" y="792"/>
                </a:lnTo>
                <a:lnTo>
                  <a:pt x="401" y="808"/>
                </a:lnTo>
                <a:lnTo>
                  <a:pt x="379" y="823"/>
                </a:lnTo>
                <a:lnTo>
                  <a:pt x="356" y="837"/>
                </a:lnTo>
                <a:lnTo>
                  <a:pt x="332" y="850"/>
                </a:lnTo>
                <a:lnTo>
                  <a:pt x="309" y="863"/>
                </a:lnTo>
                <a:lnTo>
                  <a:pt x="285" y="873"/>
                </a:lnTo>
                <a:lnTo>
                  <a:pt x="259" y="884"/>
                </a:lnTo>
                <a:lnTo>
                  <a:pt x="233" y="893"/>
                </a:lnTo>
                <a:lnTo>
                  <a:pt x="207" y="901"/>
                </a:lnTo>
                <a:lnTo>
                  <a:pt x="180" y="908"/>
                </a:lnTo>
                <a:lnTo>
                  <a:pt x="152" y="915"/>
                </a:lnTo>
                <a:lnTo>
                  <a:pt x="124" y="920"/>
                </a:lnTo>
                <a:lnTo>
                  <a:pt x="124" y="920"/>
                </a:lnTo>
                <a:close/>
                <a:moveTo>
                  <a:pt x="963" y="920"/>
                </a:moveTo>
                <a:lnTo>
                  <a:pt x="945" y="908"/>
                </a:lnTo>
                <a:lnTo>
                  <a:pt x="945" y="908"/>
                </a:lnTo>
                <a:lnTo>
                  <a:pt x="963" y="898"/>
                </a:lnTo>
                <a:lnTo>
                  <a:pt x="978" y="886"/>
                </a:lnTo>
                <a:lnTo>
                  <a:pt x="993" y="873"/>
                </a:lnTo>
                <a:lnTo>
                  <a:pt x="1007" y="861"/>
                </a:lnTo>
                <a:lnTo>
                  <a:pt x="1020" y="848"/>
                </a:lnTo>
                <a:lnTo>
                  <a:pt x="1031" y="834"/>
                </a:lnTo>
                <a:lnTo>
                  <a:pt x="1043" y="819"/>
                </a:lnTo>
                <a:lnTo>
                  <a:pt x="1052" y="804"/>
                </a:lnTo>
                <a:lnTo>
                  <a:pt x="1062" y="787"/>
                </a:lnTo>
                <a:lnTo>
                  <a:pt x="1070" y="771"/>
                </a:lnTo>
                <a:lnTo>
                  <a:pt x="1078" y="753"/>
                </a:lnTo>
                <a:lnTo>
                  <a:pt x="1084" y="735"/>
                </a:lnTo>
                <a:lnTo>
                  <a:pt x="1089" y="717"/>
                </a:lnTo>
                <a:lnTo>
                  <a:pt x="1094" y="698"/>
                </a:lnTo>
                <a:lnTo>
                  <a:pt x="1098" y="678"/>
                </a:lnTo>
                <a:lnTo>
                  <a:pt x="1100" y="657"/>
                </a:lnTo>
                <a:lnTo>
                  <a:pt x="1100" y="657"/>
                </a:lnTo>
                <a:lnTo>
                  <a:pt x="1068" y="646"/>
                </a:lnTo>
                <a:lnTo>
                  <a:pt x="1039" y="636"/>
                </a:lnTo>
                <a:lnTo>
                  <a:pt x="1012" y="623"/>
                </a:lnTo>
                <a:lnTo>
                  <a:pt x="986" y="609"/>
                </a:lnTo>
                <a:lnTo>
                  <a:pt x="963" y="593"/>
                </a:lnTo>
                <a:lnTo>
                  <a:pt x="941" y="576"/>
                </a:lnTo>
                <a:lnTo>
                  <a:pt x="922" y="559"/>
                </a:lnTo>
                <a:lnTo>
                  <a:pt x="904" y="540"/>
                </a:lnTo>
                <a:lnTo>
                  <a:pt x="888" y="521"/>
                </a:lnTo>
                <a:lnTo>
                  <a:pt x="875" y="498"/>
                </a:lnTo>
                <a:lnTo>
                  <a:pt x="864" y="476"/>
                </a:lnTo>
                <a:lnTo>
                  <a:pt x="854" y="452"/>
                </a:lnTo>
                <a:lnTo>
                  <a:pt x="848" y="427"/>
                </a:lnTo>
                <a:lnTo>
                  <a:pt x="843" y="401"/>
                </a:lnTo>
                <a:lnTo>
                  <a:pt x="839" y="373"/>
                </a:lnTo>
                <a:lnTo>
                  <a:pt x="838" y="345"/>
                </a:lnTo>
                <a:lnTo>
                  <a:pt x="838" y="345"/>
                </a:lnTo>
                <a:lnTo>
                  <a:pt x="839" y="326"/>
                </a:lnTo>
                <a:lnTo>
                  <a:pt x="841" y="309"/>
                </a:lnTo>
                <a:lnTo>
                  <a:pt x="842" y="291"/>
                </a:lnTo>
                <a:lnTo>
                  <a:pt x="845" y="275"/>
                </a:lnTo>
                <a:lnTo>
                  <a:pt x="848" y="257"/>
                </a:lnTo>
                <a:lnTo>
                  <a:pt x="852" y="242"/>
                </a:lnTo>
                <a:lnTo>
                  <a:pt x="857" y="226"/>
                </a:lnTo>
                <a:lnTo>
                  <a:pt x="863" y="211"/>
                </a:lnTo>
                <a:lnTo>
                  <a:pt x="870" y="196"/>
                </a:lnTo>
                <a:lnTo>
                  <a:pt x="877" y="181"/>
                </a:lnTo>
                <a:lnTo>
                  <a:pt x="884" y="167"/>
                </a:lnTo>
                <a:lnTo>
                  <a:pt x="893" y="153"/>
                </a:lnTo>
                <a:lnTo>
                  <a:pt x="902" y="139"/>
                </a:lnTo>
                <a:lnTo>
                  <a:pt x="913" y="125"/>
                </a:lnTo>
                <a:lnTo>
                  <a:pt x="923" y="112"/>
                </a:lnTo>
                <a:lnTo>
                  <a:pt x="935" y="99"/>
                </a:lnTo>
                <a:lnTo>
                  <a:pt x="935" y="99"/>
                </a:lnTo>
                <a:lnTo>
                  <a:pt x="946" y="87"/>
                </a:lnTo>
                <a:lnTo>
                  <a:pt x="959" y="76"/>
                </a:lnTo>
                <a:lnTo>
                  <a:pt x="972" y="65"/>
                </a:lnTo>
                <a:lnTo>
                  <a:pt x="986" y="56"/>
                </a:lnTo>
                <a:lnTo>
                  <a:pt x="999" y="47"/>
                </a:lnTo>
                <a:lnTo>
                  <a:pt x="1013" y="39"/>
                </a:lnTo>
                <a:lnTo>
                  <a:pt x="1027" y="32"/>
                </a:lnTo>
                <a:lnTo>
                  <a:pt x="1042" y="25"/>
                </a:lnTo>
                <a:lnTo>
                  <a:pt x="1057" y="19"/>
                </a:lnTo>
                <a:lnTo>
                  <a:pt x="1072" y="14"/>
                </a:lnTo>
                <a:lnTo>
                  <a:pt x="1087" y="9"/>
                </a:lnTo>
                <a:lnTo>
                  <a:pt x="1103" y="6"/>
                </a:lnTo>
                <a:lnTo>
                  <a:pt x="1120" y="4"/>
                </a:lnTo>
                <a:lnTo>
                  <a:pt x="1136" y="1"/>
                </a:lnTo>
                <a:lnTo>
                  <a:pt x="1152" y="0"/>
                </a:lnTo>
                <a:lnTo>
                  <a:pt x="1170" y="0"/>
                </a:lnTo>
                <a:lnTo>
                  <a:pt x="1170" y="0"/>
                </a:lnTo>
                <a:lnTo>
                  <a:pt x="1187" y="0"/>
                </a:lnTo>
                <a:lnTo>
                  <a:pt x="1205" y="1"/>
                </a:lnTo>
                <a:lnTo>
                  <a:pt x="1221" y="4"/>
                </a:lnTo>
                <a:lnTo>
                  <a:pt x="1237" y="6"/>
                </a:lnTo>
                <a:lnTo>
                  <a:pt x="1253" y="9"/>
                </a:lnTo>
                <a:lnTo>
                  <a:pt x="1269" y="14"/>
                </a:lnTo>
                <a:lnTo>
                  <a:pt x="1284" y="19"/>
                </a:lnTo>
                <a:lnTo>
                  <a:pt x="1299" y="25"/>
                </a:lnTo>
                <a:lnTo>
                  <a:pt x="1313" y="32"/>
                </a:lnTo>
                <a:lnTo>
                  <a:pt x="1327" y="39"/>
                </a:lnTo>
                <a:lnTo>
                  <a:pt x="1341" y="47"/>
                </a:lnTo>
                <a:lnTo>
                  <a:pt x="1353" y="56"/>
                </a:lnTo>
                <a:lnTo>
                  <a:pt x="1366" y="66"/>
                </a:lnTo>
                <a:lnTo>
                  <a:pt x="1379" y="77"/>
                </a:lnTo>
                <a:lnTo>
                  <a:pt x="1391" y="87"/>
                </a:lnTo>
                <a:lnTo>
                  <a:pt x="1402" y="100"/>
                </a:lnTo>
                <a:lnTo>
                  <a:pt x="1402" y="100"/>
                </a:lnTo>
                <a:lnTo>
                  <a:pt x="1413" y="113"/>
                </a:lnTo>
                <a:lnTo>
                  <a:pt x="1423" y="126"/>
                </a:lnTo>
                <a:lnTo>
                  <a:pt x="1433" y="140"/>
                </a:lnTo>
                <a:lnTo>
                  <a:pt x="1442" y="154"/>
                </a:lnTo>
                <a:lnTo>
                  <a:pt x="1450" y="168"/>
                </a:lnTo>
                <a:lnTo>
                  <a:pt x="1458" y="183"/>
                </a:lnTo>
                <a:lnTo>
                  <a:pt x="1464" y="198"/>
                </a:lnTo>
                <a:lnTo>
                  <a:pt x="1471" y="214"/>
                </a:lnTo>
                <a:lnTo>
                  <a:pt x="1476" y="231"/>
                </a:lnTo>
                <a:lnTo>
                  <a:pt x="1480" y="247"/>
                </a:lnTo>
                <a:lnTo>
                  <a:pt x="1484" y="264"/>
                </a:lnTo>
                <a:lnTo>
                  <a:pt x="1487" y="282"/>
                </a:lnTo>
                <a:lnTo>
                  <a:pt x="1490" y="299"/>
                </a:lnTo>
                <a:lnTo>
                  <a:pt x="1492" y="318"/>
                </a:lnTo>
                <a:lnTo>
                  <a:pt x="1493" y="337"/>
                </a:lnTo>
                <a:lnTo>
                  <a:pt x="1493" y="356"/>
                </a:lnTo>
                <a:lnTo>
                  <a:pt x="1493" y="356"/>
                </a:lnTo>
                <a:lnTo>
                  <a:pt x="1493" y="381"/>
                </a:lnTo>
                <a:lnTo>
                  <a:pt x="1491" y="404"/>
                </a:lnTo>
                <a:lnTo>
                  <a:pt x="1488" y="429"/>
                </a:lnTo>
                <a:lnTo>
                  <a:pt x="1484" y="452"/>
                </a:lnTo>
                <a:lnTo>
                  <a:pt x="1478" y="475"/>
                </a:lnTo>
                <a:lnTo>
                  <a:pt x="1472" y="498"/>
                </a:lnTo>
                <a:lnTo>
                  <a:pt x="1464" y="522"/>
                </a:lnTo>
                <a:lnTo>
                  <a:pt x="1456" y="544"/>
                </a:lnTo>
                <a:lnTo>
                  <a:pt x="1445" y="567"/>
                </a:lnTo>
                <a:lnTo>
                  <a:pt x="1434" y="589"/>
                </a:lnTo>
                <a:lnTo>
                  <a:pt x="1422" y="611"/>
                </a:lnTo>
                <a:lnTo>
                  <a:pt x="1408" y="632"/>
                </a:lnTo>
                <a:lnTo>
                  <a:pt x="1393" y="655"/>
                </a:lnTo>
                <a:lnTo>
                  <a:pt x="1377" y="675"/>
                </a:lnTo>
                <a:lnTo>
                  <a:pt x="1360" y="696"/>
                </a:lnTo>
                <a:lnTo>
                  <a:pt x="1342" y="717"/>
                </a:lnTo>
                <a:lnTo>
                  <a:pt x="1342" y="717"/>
                </a:lnTo>
                <a:lnTo>
                  <a:pt x="1322" y="737"/>
                </a:lnTo>
                <a:lnTo>
                  <a:pt x="1302" y="756"/>
                </a:lnTo>
                <a:lnTo>
                  <a:pt x="1282" y="774"/>
                </a:lnTo>
                <a:lnTo>
                  <a:pt x="1262" y="792"/>
                </a:lnTo>
                <a:lnTo>
                  <a:pt x="1239" y="808"/>
                </a:lnTo>
                <a:lnTo>
                  <a:pt x="1217" y="823"/>
                </a:lnTo>
                <a:lnTo>
                  <a:pt x="1195" y="837"/>
                </a:lnTo>
                <a:lnTo>
                  <a:pt x="1172" y="850"/>
                </a:lnTo>
                <a:lnTo>
                  <a:pt x="1148" y="863"/>
                </a:lnTo>
                <a:lnTo>
                  <a:pt x="1123" y="873"/>
                </a:lnTo>
                <a:lnTo>
                  <a:pt x="1098" y="884"/>
                </a:lnTo>
                <a:lnTo>
                  <a:pt x="1072" y="893"/>
                </a:lnTo>
                <a:lnTo>
                  <a:pt x="1045" y="901"/>
                </a:lnTo>
                <a:lnTo>
                  <a:pt x="1018" y="908"/>
                </a:lnTo>
                <a:lnTo>
                  <a:pt x="992" y="915"/>
                </a:lnTo>
                <a:lnTo>
                  <a:pt x="963" y="920"/>
                </a:lnTo>
                <a:lnTo>
                  <a:pt x="963" y="920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kern="0" dirty="0">
              <a:solidFill>
                <a:schemeClr val="tx2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891811" y="1339273"/>
            <a:ext cx="818825" cy="504568"/>
          </a:xfrm>
          <a:custGeom>
            <a:avLst/>
            <a:gdLst>
              <a:gd name="T0" fmla="*/ 515 w 1493"/>
              <a:gd name="T1" fmla="*/ 34 h 920"/>
              <a:gd name="T2" fmla="*/ 450 w 1493"/>
              <a:gd name="T3" fmla="*/ 101 h 920"/>
              <a:gd name="T4" fmla="*/ 409 w 1493"/>
              <a:gd name="T5" fmla="*/ 184 h 920"/>
              <a:gd name="T6" fmla="*/ 393 w 1493"/>
              <a:gd name="T7" fmla="*/ 262 h 920"/>
              <a:gd name="T8" fmla="*/ 531 w 1493"/>
              <a:gd name="T9" fmla="*/ 326 h 920"/>
              <a:gd name="T10" fmla="*/ 617 w 1493"/>
              <a:gd name="T11" fmla="*/ 422 h 920"/>
              <a:gd name="T12" fmla="*/ 653 w 1493"/>
              <a:gd name="T13" fmla="*/ 546 h 920"/>
              <a:gd name="T14" fmla="*/ 651 w 1493"/>
              <a:gd name="T15" fmla="*/ 628 h 920"/>
              <a:gd name="T16" fmla="*/ 630 w 1493"/>
              <a:gd name="T17" fmla="*/ 709 h 920"/>
              <a:gd name="T18" fmla="*/ 591 w 1493"/>
              <a:gd name="T19" fmla="*/ 781 h 920"/>
              <a:gd name="T20" fmla="*/ 546 w 1493"/>
              <a:gd name="T21" fmla="*/ 833 h 920"/>
              <a:gd name="T22" fmla="*/ 480 w 1493"/>
              <a:gd name="T23" fmla="*/ 880 h 920"/>
              <a:gd name="T24" fmla="*/ 406 w 1493"/>
              <a:gd name="T25" fmla="*/ 910 h 920"/>
              <a:gd name="T26" fmla="*/ 323 w 1493"/>
              <a:gd name="T27" fmla="*/ 920 h 920"/>
              <a:gd name="T28" fmla="*/ 256 w 1493"/>
              <a:gd name="T29" fmla="*/ 913 h 920"/>
              <a:gd name="T30" fmla="*/ 180 w 1493"/>
              <a:gd name="T31" fmla="*/ 889 h 920"/>
              <a:gd name="T32" fmla="*/ 115 w 1493"/>
              <a:gd name="T33" fmla="*/ 843 h 920"/>
              <a:gd name="T34" fmla="*/ 70 w 1493"/>
              <a:gd name="T35" fmla="*/ 794 h 920"/>
              <a:gd name="T36" fmla="*/ 29 w 1493"/>
              <a:gd name="T37" fmla="*/ 721 h 920"/>
              <a:gd name="T38" fmla="*/ 6 w 1493"/>
              <a:gd name="T39" fmla="*/ 638 h 920"/>
              <a:gd name="T40" fmla="*/ 0 w 1493"/>
              <a:gd name="T41" fmla="*/ 564 h 920"/>
              <a:gd name="T42" fmla="*/ 15 w 1493"/>
              <a:gd name="T43" fmla="*/ 444 h 920"/>
              <a:gd name="T44" fmla="*/ 59 w 1493"/>
              <a:gd name="T45" fmla="*/ 331 h 920"/>
              <a:gd name="T46" fmla="*/ 132 w 1493"/>
              <a:gd name="T47" fmla="*/ 224 h 920"/>
              <a:gd name="T48" fmla="*/ 210 w 1493"/>
              <a:gd name="T49" fmla="*/ 146 h 920"/>
              <a:gd name="T50" fmla="*/ 322 w 1493"/>
              <a:gd name="T51" fmla="*/ 70 h 920"/>
              <a:gd name="T52" fmla="*/ 448 w 1493"/>
              <a:gd name="T53" fmla="*/ 19 h 920"/>
              <a:gd name="T54" fmla="*/ 1369 w 1493"/>
              <a:gd name="T55" fmla="*/ 0 h 920"/>
              <a:gd name="T56" fmla="*/ 1340 w 1493"/>
              <a:gd name="T57" fmla="*/ 46 h 920"/>
              <a:gd name="T58" fmla="*/ 1279 w 1493"/>
              <a:gd name="T59" fmla="*/ 117 h 920"/>
              <a:gd name="T60" fmla="*/ 1242 w 1493"/>
              <a:gd name="T61" fmla="*/ 203 h 920"/>
              <a:gd name="T62" fmla="*/ 1263 w 1493"/>
              <a:gd name="T63" fmla="*/ 273 h 920"/>
              <a:gd name="T64" fmla="*/ 1391 w 1493"/>
              <a:gd name="T65" fmla="*/ 342 h 920"/>
              <a:gd name="T66" fmla="*/ 1468 w 1493"/>
              <a:gd name="T67" fmla="*/ 444 h 920"/>
              <a:gd name="T68" fmla="*/ 1493 w 1493"/>
              <a:gd name="T69" fmla="*/ 575 h 920"/>
              <a:gd name="T70" fmla="*/ 1487 w 1493"/>
              <a:gd name="T71" fmla="*/ 645 h 920"/>
              <a:gd name="T72" fmla="*/ 1463 w 1493"/>
              <a:gd name="T73" fmla="*/ 724 h 920"/>
              <a:gd name="T74" fmla="*/ 1420 w 1493"/>
              <a:gd name="T75" fmla="*/ 794 h 920"/>
              <a:gd name="T76" fmla="*/ 1372 w 1493"/>
              <a:gd name="T77" fmla="*/ 843 h 920"/>
              <a:gd name="T78" fmla="*/ 1305 w 1493"/>
              <a:gd name="T79" fmla="*/ 889 h 920"/>
              <a:gd name="T80" fmla="*/ 1229 w 1493"/>
              <a:gd name="T81" fmla="*/ 913 h 920"/>
              <a:gd name="T82" fmla="*/ 1162 w 1493"/>
              <a:gd name="T83" fmla="*/ 920 h 920"/>
              <a:gd name="T84" fmla="*/ 1079 w 1493"/>
              <a:gd name="T85" fmla="*/ 910 h 920"/>
              <a:gd name="T86" fmla="*/ 1005 w 1493"/>
              <a:gd name="T87" fmla="*/ 880 h 920"/>
              <a:gd name="T88" fmla="*/ 942 w 1493"/>
              <a:gd name="T89" fmla="*/ 832 h 920"/>
              <a:gd name="T90" fmla="*/ 899 w 1493"/>
              <a:gd name="T91" fmla="*/ 780 h 920"/>
              <a:gd name="T92" fmla="*/ 862 w 1493"/>
              <a:gd name="T93" fmla="*/ 706 h 920"/>
              <a:gd name="T94" fmla="*/ 842 w 1493"/>
              <a:gd name="T95" fmla="*/ 621 h 920"/>
              <a:gd name="T96" fmla="*/ 839 w 1493"/>
              <a:gd name="T97" fmla="*/ 539 h 920"/>
              <a:gd name="T98" fmla="*/ 860 w 1493"/>
              <a:gd name="T99" fmla="*/ 420 h 920"/>
              <a:gd name="T100" fmla="*/ 910 w 1493"/>
              <a:gd name="T101" fmla="*/ 309 h 920"/>
              <a:gd name="T102" fmla="*/ 990 w 1493"/>
              <a:gd name="T103" fmla="*/ 203 h 920"/>
              <a:gd name="T104" fmla="*/ 1071 w 1493"/>
              <a:gd name="T105" fmla="*/ 128 h 920"/>
              <a:gd name="T106" fmla="*/ 1184 w 1493"/>
              <a:gd name="T107" fmla="*/ 57 h 920"/>
              <a:gd name="T108" fmla="*/ 1313 w 1493"/>
              <a:gd name="T109" fmla="*/ 11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3" h="920">
                <a:moveTo>
                  <a:pt x="530" y="0"/>
                </a:moveTo>
                <a:lnTo>
                  <a:pt x="548" y="12"/>
                </a:lnTo>
                <a:lnTo>
                  <a:pt x="548" y="12"/>
                </a:lnTo>
                <a:lnTo>
                  <a:pt x="531" y="22"/>
                </a:lnTo>
                <a:lnTo>
                  <a:pt x="515" y="34"/>
                </a:lnTo>
                <a:lnTo>
                  <a:pt x="500" y="46"/>
                </a:lnTo>
                <a:lnTo>
                  <a:pt x="486" y="58"/>
                </a:lnTo>
                <a:lnTo>
                  <a:pt x="473" y="72"/>
                </a:lnTo>
                <a:lnTo>
                  <a:pt x="461" y="86"/>
                </a:lnTo>
                <a:lnTo>
                  <a:pt x="450" y="101"/>
                </a:lnTo>
                <a:lnTo>
                  <a:pt x="441" y="117"/>
                </a:lnTo>
                <a:lnTo>
                  <a:pt x="431" y="133"/>
                </a:lnTo>
                <a:lnTo>
                  <a:pt x="423" y="149"/>
                </a:lnTo>
                <a:lnTo>
                  <a:pt x="415" y="167"/>
                </a:lnTo>
                <a:lnTo>
                  <a:pt x="409" y="184"/>
                </a:lnTo>
                <a:lnTo>
                  <a:pt x="403" y="203"/>
                </a:lnTo>
                <a:lnTo>
                  <a:pt x="399" y="223"/>
                </a:lnTo>
                <a:lnTo>
                  <a:pt x="395" y="242"/>
                </a:lnTo>
                <a:lnTo>
                  <a:pt x="393" y="262"/>
                </a:lnTo>
                <a:lnTo>
                  <a:pt x="393" y="262"/>
                </a:lnTo>
                <a:lnTo>
                  <a:pt x="424" y="273"/>
                </a:lnTo>
                <a:lnTo>
                  <a:pt x="455" y="284"/>
                </a:lnTo>
                <a:lnTo>
                  <a:pt x="481" y="297"/>
                </a:lnTo>
                <a:lnTo>
                  <a:pt x="507" y="311"/>
                </a:lnTo>
                <a:lnTo>
                  <a:pt x="531" y="326"/>
                </a:lnTo>
                <a:lnTo>
                  <a:pt x="552" y="342"/>
                </a:lnTo>
                <a:lnTo>
                  <a:pt x="572" y="361"/>
                </a:lnTo>
                <a:lnTo>
                  <a:pt x="589" y="380"/>
                </a:lnTo>
                <a:lnTo>
                  <a:pt x="605" y="400"/>
                </a:lnTo>
                <a:lnTo>
                  <a:pt x="617" y="422"/>
                </a:lnTo>
                <a:lnTo>
                  <a:pt x="629" y="444"/>
                </a:lnTo>
                <a:lnTo>
                  <a:pt x="638" y="467"/>
                </a:lnTo>
                <a:lnTo>
                  <a:pt x="645" y="493"/>
                </a:lnTo>
                <a:lnTo>
                  <a:pt x="650" y="519"/>
                </a:lnTo>
                <a:lnTo>
                  <a:pt x="653" y="546"/>
                </a:lnTo>
                <a:lnTo>
                  <a:pt x="655" y="575"/>
                </a:lnTo>
                <a:lnTo>
                  <a:pt x="655" y="575"/>
                </a:lnTo>
                <a:lnTo>
                  <a:pt x="653" y="594"/>
                </a:lnTo>
                <a:lnTo>
                  <a:pt x="653" y="611"/>
                </a:lnTo>
                <a:lnTo>
                  <a:pt x="651" y="628"/>
                </a:lnTo>
                <a:lnTo>
                  <a:pt x="649" y="645"/>
                </a:lnTo>
                <a:lnTo>
                  <a:pt x="645" y="661"/>
                </a:lnTo>
                <a:lnTo>
                  <a:pt x="641" y="678"/>
                </a:lnTo>
                <a:lnTo>
                  <a:pt x="636" y="694"/>
                </a:lnTo>
                <a:lnTo>
                  <a:pt x="630" y="709"/>
                </a:lnTo>
                <a:lnTo>
                  <a:pt x="624" y="724"/>
                </a:lnTo>
                <a:lnTo>
                  <a:pt x="617" y="740"/>
                </a:lnTo>
                <a:lnTo>
                  <a:pt x="609" y="753"/>
                </a:lnTo>
                <a:lnTo>
                  <a:pt x="600" y="767"/>
                </a:lnTo>
                <a:lnTo>
                  <a:pt x="591" y="781"/>
                </a:lnTo>
                <a:lnTo>
                  <a:pt x="581" y="794"/>
                </a:lnTo>
                <a:lnTo>
                  <a:pt x="570" y="807"/>
                </a:lnTo>
                <a:lnTo>
                  <a:pt x="558" y="820"/>
                </a:lnTo>
                <a:lnTo>
                  <a:pt x="558" y="820"/>
                </a:lnTo>
                <a:lnTo>
                  <a:pt x="546" y="833"/>
                </a:lnTo>
                <a:lnTo>
                  <a:pt x="534" y="843"/>
                </a:lnTo>
                <a:lnTo>
                  <a:pt x="521" y="854"/>
                </a:lnTo>
                <a:lnTo>
                  <a:pt x="508" y="864"/>
                </a:lnTo>
                <a:lnTo>
                  <a:pt x="494" y="872"/>
                </a:lnTo>
                <a:lnTo>
                  <a:pt x="480" y="880"/>
                </a:lnTo>
                <a:lnTo>
                  <a:pt x="466" y="889"/>
                </a:lnTo>
                <a:lnTo>
                  <a:pt x="451" y="894"/>
                </a:lnTo>
                <a:lnTo>
                  <a:pt x="437" y="900"/>
                </a:lnTo>
                <a:lnTo>
                  <a:pt x="422" y="906"/>
                </a:lnTo>
                <a:lnTo>
                  <a:pt x="406" y="910"/>
                </a:lnTo>
                <a:lnTo>
                  <a:pt x="391" y="913"/>
                </a:lnTo>
                <a:lnTo>
                  <a:pt x="374" y="917"/>
                </a:lnTo>
                <a:lnTo>
                  <a:pt x="357" y="918"/>
                </a:lnTo>
                <a:lnTo>
                  <a:pt x="341" y="919"/>
                </a:lnTo>
                <a:lnTo>
                  <a:pt x="323" y="920"/>
                </a:lnTo>
                <a:lnTo>
                  <a:pt x="323" y="920"/>
                </a:lnTo>
                <a:lnTo>
                  <a:pt x="306" y="919"/>
                </a:lnTo>
                <a:lnTo>
                  <a:pt x="288" y="918"/>
                </a:lnTo>
                <a:lnTo>
                  <a:pt x="272" y="917"/>
                </a:lnTo>
                <a:lnTo>
                  <a:pt x="256" y="913"/>
                </a:lnTo>
                <a:lnTo>
                  <a:pt x="239" y="910"/>
                </a:lnTo>
                <a:lnTo>
                  <a:pt x="224" y="906"/>
                </a:lnTo>
                <a:lnTo>
                  <a:pt x="209" y="900"/>
                </a:lnTo>
                <a:lnTo>
                  <a:pt x="194" y="894"/>
                </a:lnTo>
                <a:lnTo>
                  <a:pt x="180" y="889"/>
                </a:lnTo>
                <a:lnTo>
                  <a:pt x="166" y="880"/>
                </a:lnTo>
                <a:lnTo>
                  <a:pt x="153" y="872"/>
                </a:lnTo>
                <a:lnTo>
                  <a:pt x="139" y="863"/>
                </a:lnTo>
                <a:lnTo>
                  <a:pt x="127" y="854"/>
                </a:lnTo>
                <a:lnTo>
                  <a:pt x="115" y="843"/>
                </a:lnTo>
                <a:lnTo>
                  <a:pt x="102" y="832"/>
                </a:lnTo>
                <a:lnTo>
                  <a:pt x="90" y="820"/>
                </a:lnTo>
                <a:lnTo>
                  <a:pt x="90" y="820"/>
                </a:lnTo>
                <a:lnTo>
                  <a:pt x="80" y="807"/>
                </a:lnTo>
                <a:lnTo>
                  <a:pt x="70" y="794"/>
                </a:lnTo>
                <a:lnTo>
                  <a:pt x="60" y="780"/>
                </a:lnTo>
                <a:lnTo>
                  <a:pt x="51" y="766"/>
                </a:lnTo>
                <a:lnTo>
                  <a:pt x="43" y="751"/>
                </a:lnTo>
                <a:lnTo>
                  <a:pt x="36" y="737"/>
                </a:lnTo>
                <a:lnTo>
                  <a:pt x="29" y="721"/>
                </a:lnTo>
                <a:lnTo>
                  <a:pt x="23" y="706"/>
                </a:lnTo>
                <a:lnTo>
                  <a:pt x="17" y="689"/>
                </a:lnTo>
                <a:lnTo>
                  <a:pt x="13" y="673"/>
                </a:lnTo>
                <a:lnTo>
                  <a:pt x="9" y="656"/>
                </a:lnTo>
                <a:lnTo>
                  <a:pt x="6" y="638"/>
                </a:lnTo>
                <a:lnTo>
                  <a:pt x="3" y="621"/>
                </a:lnTo>
                <a:lnTo>
                  <a:pt x="1" y="602"/>
                </a:lnTo>
                <a:lnTo>
                  <a:pt x="0" y="583"/>
                </a:lnTo>
                <a:lnTo>
                  <a:pt x="0" y="564"/>
                </a:lnTo>
                <a:lnTo>
                  <a:pt x="0" y="564"/>
                </a:lnTo>
                <a:lnTo>
                  <a:pt x="1" y="539"/>
                </a:lnTo>
                <a:lnTo>
                  <a:pt x="2" y="515"/>
                </a:lnTo>
                <a:lnTo>
                  <a:pt x="6" y="491"/>
                </a:lnTo>
                <a:lnTo>
                  <a:pt x="9" y="467"/>
                </a:lnTo>
                <a:lnTo>
                  <a:pt x="15" y="444"/>
                </a:lnTo>
                <a:lnTo>
                  <a:pt x="21" y="420"/>
                </a:lnTo>
                <a:lnTo>
                  <a:pt x="29" y="398"/>
                </a:lnTo>
                <a:lnTo>
                  <a:pt x="38" y="375"/>
                </a:lnTo>
                <a:lnTo>
                  <a:pt x="47" y="353"/>
                </a:lnTo>
                <a:lnTo>
                  <a:pt x="59" y="331"/>
                </a:lnTo>
                <a:lnTo>
                  <a:pt x="72" y="309"/>
                </a:lnTo>
                <a:lnTo>
                  <a:pt x="85" y="287"/>
                </a:lnTo>
                <a:lnTo>
                  <a:pt x="100" y="266"/>
                </a:lnTo>
                <a:lnTo>
                  <a:pt x="116" y="245"/>
                </a:lnTo>
                <a:lnTo>
                  <a:pt x="132" y="224"/>
                </a:lnTo>
                <a:lnTo>
                  <a:pt x="151" y="203"/>
                </a:lnTo>
                <a:lnTo>
                  <a:pt x="151" y="203"/>
                </a:lnTo>
                <a:lnTo>
                  <a:pt x="171" y="183"/>
                </a:lnTo>
                <a:lnTo>
                  <a:pt x="190" y="163"/>
                </a:lnTo>
                <a:lnTo>
                  <a:pt x="210" y="146"/>
                </a:lnTo>
                <a:lnTo>
                  <a:pt x="231" y="128"/>
                </a:lnTo>
                <a:lnTo>
                  <a:pt x="253" y="112"/>
                </a:lnTo>
                <a:lnTo>
                  <a:pt x="275" y="97"/>
                </a:lnTo>
                <a:lnTo>
                  <a:pt x="299" y="83"/>
                </a:lnTo>
                <a:lnTo>
                  <a:pt x="322" y="70"/>
                </a:lnTo>
                <a:lnTo>
                  <a:pt x="345" y="57"/>
                </a:lnTo>
                <a:lnTo>
                  <a:pt x="370" y="47"/>
                </a:lnTo>
                <a:lnTo>
                  <a:pt x="395" y="36"/>
                </a:lnTo>
                <a:lnTo>
                  <a:pt x="421" y="27"/>
                </a:lnTo>
                <a:lnTo>
                  <a:pt x="448" y="19"/>
                </a:lnTo>
                <a:lnTo>
                  <a:pt x="474" y="11"/>
                </a:lnTo>
                <a:lnTo>
                  <a:pt x="502" y="5"/>
                </a:lnTo>
                <a:lnTo>
                  <a:pt x="530" y="0"/>
                </a:lnTo>
                <a:lnTo>
                  <a:pt x="530" y="0"/>
                </a:lnTo>
                <a:close/>
                <a:moveTo>
                  <a:pt x="1369" y="0"/>
                </a:moveTo>
                <a:lnTo>
                  <a:pt x="1386" y="12"/>
                </a:lnTo>
                <a:lnTo>
                  <a:pt x="1386" y="12"/>
                </a:lnTo>
                <a:lnTo>
                  <a:pt x="1370" y="22"/>
                </a:lnTo>
                <a:lnTo>
                  <a:pt x="1354" y="34"/>
                </a:lnTo>
                <a:lnTo>
                  <a:pt x="1340" y="46"/>
                </a:lnTo>
                <a:lnTo>
                  <a:pt x="1326" y="58"/>
                </a:lnTo>
                <a:lnTo>
                  <a:pt x="1312" y="72"/>
                </a:lnTo>
                <a:lnTo>
                  <a:pt x="1300" y="86"/>
                </a:lnTo>
                <a:lnTo>
                  <a:pt x="1290" y="101"/>
                </a:lnTo>
                <a:lnTo>
                  <a:pt x="1279" y="117"/>
                </a:lnTo>
                <a:lnTo>
                  <a:pt x="1270" y="133"/>
                </a:lnTo>
                <a:lnTo>
                  <a:pt x="1262" y="149"/>
                </a:lnTo>
                <a:lnTo>
                  <a:pt x="1255" y="167"/>
                </a:lnTo>
                <a:lnTo>
                  <a:pt x="1248" y="184"/>
                </a:lnTo>
                <a:lnTo>
                  <a:pt x="1242" y="203"/>
                </a:lnTo>
                <a:lnTo>
                  <a:pt x="1237" y="223"/>
                </a:lnTo>
                <a:lnTo>
                  <a:pt x="1234" y="242"/>
                </a:lnTo>
                <a:lnTo>
                  <a:pt x="1231" y="262"/>
                </a:lnTo>
                <a:lnTo>
                  <a:pt x="1231" y="262"/>
                </a:lnTo>
                <a:lnTo>
                  <a:pt x="1263" y="273"/>
                </a:lnTo>
                <a:lnTo>
                  <a:pt x="1293" y="284"/>
                </a:lnTo>
                <a:lnTo>
                  <a:pt x="1320" y="297"/>
                </a:lnTo>
                <a:lnTo>
                  <a:pt x="1345" y="311"/>
                </a:lnTo>
                <a:lnTo>
                  <a:pt x="1370" y="326"/>
                </a:lnTo>
                <a:lnTo>
                  <a:pt x="1391" y="342"/>
                </a:lnTo>
                <a:lnTo>
                  <a:pt x="1411" y="361"/>
                </a:lnTo>
                <a:lnTo>
                  <a:pt x="1428" y="380"/>
                </a:lnTo>
                <a:lnTo>
                  <a:pt x="1443" y="400"/>
                </a:lnTo>
                <a:lnTo>
                  <a:pt x="1456" y="422"/>
                </a:lnTo>
                <a:lnTo>
                  <a:pt x="1468" y="444"/>
                </a:lnTo>
                <a:lnTo>
                  <a:pt x="1477" y="467"/>
                </a:lnTo>
                <a:lnTo>
                  <a:pt x="1484" y="493"/>
                </a:lnTo>
                <a:lnTo>
                  <a:pt x="1488" y="519"/>
                </a:lnTo>
                <a:lnTo>
                  <a:pt x="1492" y="546"/>
                </a:lnTo>
                <a:lnTo>
                  <a:pt x="1493" y="575"/>
                </a:lnTo>
                <a:lnTo>
                  <a:pt x="1493" y="575"/>
                </a:lnTo>
                <a:lnTo>
                  <a:pt x="1493" y="594"/>
                </a:lnTo>
                <a:lnTo>
                  <a:pt x="1492" y="611"/>
                </a:lnTo>
                <a:lnTo>
                  <a:pt x="1490" y="628"/>
                </a:lnTo>
                <a:lnTo>
                  <a:pt x="1487" y="645"/>
                </a:lnTo>
                <a:lnTo>
                  <a:pt x="1484" y="661"/>
                </a:lnTo>
                <a:lnTo>
                  <a:pt x="1479" y="678"/>
                </a:lnTo>
                <a:lnTo>
                  <a:pt x="1475" y="694"/>
                </a:lnTo>
                <a:lnTo>
                  <a:pt x="1469" y="709"/>
                </a:lnTo>
                <a:lnTo>
                  <a:pt x="1463" y="724"/>
                </a:lnTo>
                <a:lnTo>
                  <a:pt x="1456" y="740"/>
                </a:lnTo>
                <a:lnTo>
                  <a:pt x="1448" y="753"/>
                </a:lnTo>
                <a:lnTo>
                  <a:pt x="1440" y="767"/>
                </a:lnTo>
                <a:lnTo>
                  <a:pt x="1429" y="781"/>
                </a:lnTo>
                <a:lnTo>
                  <a:pt x="1420" y="794"/>
                </a:lnTo>
                <a:lnTo>
                  <a:pt x="1408" y="807"/>
                </a:lnTo>
                <a:lnTo>
                  <a:pt x="1397" y="820"/>
                </a:lnTo>
                <a:lnTo>
                  <a:pt x="1397" y="820"/>
                </a:lnTo>
                <a:lnTo>
                  <a:pt x="1385" y="833"/>
                </a:lnTo>
                <a:lnTo>
                  <a:pt x="1372" y="843"/>
                </a:lnTo>
                <a:lnTo>
                  <a:pt x="1359" y="854"/>
                </a:lnTo>
                <a:lnTo>
                  <a:pt x="1347" y="864"/>
                </a:lnTo>
                <a:lnTo>
                  <a:pt x="1333" y="872"/>
                </a:lnTo>
                <a:lnTo>
                  <a:pt x="1319" y="880"/>
                </a:lnTo>
                <a:lnTo>
                  <a:pt x="1305" y="889"/>
                </a:lnTo>
                <a:lnTo>
                  <a:pt x="1291" y="894"/>
                </a:lnTo>
                <a:lnTo>
                  <a:pt x="1276" y="900"/>
                </a:lnTo>
                <a:lnTo>
                  <a:pt x="1261" y="906"/>
                </a:lnTo>
                <a:lnTo>
                  <a:pt x="1244" y="910"/>
                </a:lnTo>
                <a:lnTo>
                  <a:pt x="1229" y="913"/>
                </a:lnTo>
                <a:lnTo>
                  <a:pt x="1213" y="917"/>
                </a:lnTo>
                <a:lnTo>
                  <a:pt x="1197" y="918"/>
                </a:lnTo>
                <a:lnTo>
                  <a:pt x="1179" y="919"/>
                </a:lnTo>
                <a:lnTo>
                  <a:pt x="1162" y="920"/>
                </a:lnTo>
                <a:lnTo>
                  <a:pt x="1162" y="920"/>
                </a:lnTo>
                <a:lnTo>
                  <a:pt x="1144" y="919"/>
                </a:lnTo>
                <a:lnTo>
                  <a:pt x="1128" y="918"/>
                </a:lnTo>
                <a:lnTo>
                  <a:pt x="1110" y="917"/>
                </a:lnTo>
                <a:lnTo>
                  <a:pt x="1094" y="913"/>
                </a:lnTo>
                <a:lnTo>
                  <a:pt x="1079" y="910"/>
                </a:lnTo>
                <a:lnTo>
                  <a:pt x="1063" y="906"/>
                </a:lnTo>
                <a:lnTo>
                  <a:pt x="1048" y="900"/>
                </a:lnTo>
                <a:lnTo>
                  <a:pt x="1034" y="894"/>
                </a:lnTo>
                <a:lnTo>
                  <a:pt x="1019" y="889"/>
                </a:lnTo>
                <a:lnTo>
                  <a:pt x="1005" y="880"/>
                </a:lnTo>
                <a:lnTo>
                  <a:pt x="992" y="872"/>
                </a:lnTo>
                <a:lnTo>
                  <a:pt x="978" y="863"/>
                </a:lnTo>
                <a:lnTo>
                  <a:pt x="965" y="854"/>
                </a:lnTo>
                <a:lnTo>
                  <a:pt x="953" y="843"/>
                </a:lnTo>
                <a:lnTo>
                  <a:pt x="942" y="832"/>
                </a:lnTo>
                <a:lnTo>
                  <a:pt x="930" y="820"/>
                </a:lnTo>
                <a:lnTo>
                  <a:pt x="930" y="820"/>
                </a:lnTo>
                <a:lnTo>
                  <a:pt x="919" y="807"/>
                </a:lnTo>
                <a:lnTo>
                  <a:pt x="908" y="794"/>
                </a:lnTo>
                <a:lnTo>
                  <a:pt x="899" y="780"/>
                </a:lnTo>
                <a:lnTo>
                  <a:pt x="889" y="766"/>
                </a:lnTo>
                <a:lnTo>
                  <a:pt x="881" y="751"/>
                </a:lnTo>
                <a:lnTo>
                  <a:pt x="874" y="737"/>
                </a:lnTo>
                <a:lnTo>
                  <a:pt x="867" y="721"/>
                </a:lnTo>
                <a:lnTo>
                  <a:pt x="862" y="706"/>
                </a:lnTo>
                <a:lnTo>
                  <a:pt x="856" y="689"/>
                </a:lnTo>
                <a:lnTo>
                  <a:pt x="851" y="673"/>
                </a:lnTo>
                <a:lnTo>
                  <a:pt x="848" y="656"/>
                </a:lnTo>
                <a:lnTo>
                  <a:pt x="844" y="638"/>
                </a:lnTo>
                <a:lnTo>
                  <a:pt x="842" y="621"/>
                </a:lnTo>
                <a:lnTo>
                  <a:pt x="839" y="602"/>
                </a:lnTo>
                <a:lnTo>
                  <a:pt x="839" y="583"/>
                </a:lnTo>
                <a:lnTo>
                  <a:pt x="838" y="564"/>
                </a:lnTo>
                <a:lnTo>
                  <a:pt x="838" y="564"/>
                </a:lnTo>
                <a:lnTo>
                  <a:pt x="839" y="539"/>
                </a:lnTo>
                <a:lnTo>
                  <a:pt x="841" y="515"/>
                </a:lnTo>
                <a:lnTo>
                  <a:pt x="844" y="491"/>
                </a:lnTo>
                <a:lnTo>
                  <a:pt x="848" y="467"/>
                </a:lnTo>
                <a:lnTo>
                  <a:pt x="853" y="444"/>
                </a:lnTo>
                <a:lnTo>
                  <a:pt x="860" y="420"/>
                </a:lnTo>
                <a:lnTo>
                  <a:pt x="867" y="398"/>
                </a:lnTo>
                <a:lnTo>
                  <a:pt x="877" y="375"/>
                </a:lnTo>
                <a:lnTo>
                  <a:pt x="886" y="353"/>
                </a:lnTo>
                <a:lnTo>
                  <a:pt x="898" y="331"/>
                </a:lnTo>
                <a:lnTo>
                  <a:pt x="910" y="309"/>
                </a:lnTo>
                <a:lnTo>
                  <a:pt x="923" y="287"/>
                </a:lnTo>
                <a:lnTo>
                  <a:pt x="938" y="266"/>
                </a:lnTo>
                <a:lnTo>
                  <a:pt x="955" y="245"/>
                </a:lnTo>
                <a:lnTo>
                  <a:pt x="972" y="224"/>
                </a:lnTo>
                <a:lnTo>
                  <a:pt x="990" y="203"/>
                </a:lnTo>
                <a:lnTo>
                  <a:pt x="990" y="203"/>
                </a:lnTo>
                <a:lnTo>
                  <a:pt x="1009" y="183"/>
                </a:lnTo>
                <a:lnTo>
                  <a:pt x="1029" y="163"/>
                </a:lnTo>
                <a:lnTo>
                  <a:pt x="1049" y="146"/>
                </a:lnTo>
                <a:lnTo>
                  <a:pt x="1071" y="128"/>
                </a:lnTo>
                <a:lnTo>
                  <a:pt x="1092" y="112"/>
                </a:lnTo>
                <a:lnTo>
                  <a:pt x="1114" y="97"/>
                </a:lnTo>
                <a:lnTo>
                  <a:pt x="1137" y="83"/>
                </a:lnTo>
                <a:lnTo>
                  <a:pt x="1160" y="70"/>
                </a:lnTo>
                <a:lnTo>
                  <a:pt x="1184" y="57"/>
                </a:lnTo>
                <a:lnTo>
                  <a:pt x="1209" y="47"/>
                </a:lnTo>
                <a:lnTo>
                  <a:pt x="1234" y="36"/>
                </a:lnTo>
                <a:lnTo>
                  <a:pt x="1259" y="27"/>
                </a:lnTo>
                <a:lnTo>
                  <a:pt x="1286" y="19"/>
                </a:lnTo>
                <a:lnTo>
                  <a:pt x="1313" y="11"/>
                </a:lnTo>
                <a:lnTo>
                  <a:pt x="1341" y="5"/>
                </a:lnTo>
                <a:lnTo>
                  <a:pt x="1369" y="0"/>
                </a:lnTo>
                <a:lnTo>
                  <a:pt x="1369" y="0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kern="0" dirty="0">
              <a:solidFill>
                <a:schemeClr val="tx2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891811" y="1339273"/>
            <a:ext cx="7342432" cy="447963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pull quote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296251"/>
      </p:ext>
    </p:extLst>
  </p:cSld>
  <p:clrMapOvr>
    <a:masterClrMapping/>
  </p:clrMapOvr>
</p:sldLayout>
</file>

<file path=ppt/slideLayouts/slideLayout1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400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</p:grpSp>
      <p:sp>
        <p:nvSpPr>
          <p:cNvPr id="18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9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2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21" name="Straight Connector 20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8161898"/>
      </p:ext>
    </p:extLst>
  </p:cSld>
  <p:clrMapOvr>
    <a:masterClrMapping/>
  </p:clrMapOvr>
</p:sldLayout>
</file>

<file path=ppt/slideLayouts/slideLayout1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400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315221"/>
      </p:ext>
    </p:extLst>
  </p:cSld>
  <p:clrMapOvr>
    <a:masterClrMapping/>
  </p:clrMapOvr>
</p:sldLayout>
</file>

<file path=ppt/slideLayouts/slideLayout1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 eaLnBrk="0" hangingPunct="0">
              <a:defRPr/>
            </a:pPr>
            <a:endParaRPr lang="en-US" altLang="en-US" sz="1400" dirty="0">
              <a:cs typeface="+mn-cs"/>
            </a:endParaRP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2998790"/>
            <a:ext cx="5778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91294"/>
      </p:ext>
    </p:extLst>
  </p:cSld>
  <p:clrMapOvr>
    <a:masterClrMapping/>
  </p:clrMapOvr>
</p:sldLayout>
</file>

<file path=ppt/slideLayouts/slideLayout1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 flipV="1">
            <a:off x="4549775" y="1626036"/>
            <a:ext cx="0" cy="471761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03838"/>
            <a:ext cx="8135664" cy="5550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rade Gothic Next Rounded" panose="020F0503040303020004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5155-A45C-4089-A89E-2A3E32B6F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1626036"/>
            <a:ext cx="3956051" cy="4717616"/>
          </a:xfrm>
        </p:spPr>
        <p:txBody>
          <a:bodyPr>
            <a:normAutofit/>
          </a:bodyPr>
          <a:lstStyle>
            <a:lvl1pPr marL="0" indent="0"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3pPr>
            <a:lvl4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4pPr>
            <a:lvl5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74914" y="1626036"/>
            <a:ext cx="3956051" cy="4717616"/>
          </a:xfrm>
        </p:spPr>
        <p:txBody>
          <a:bodyPr>
            <a:normAutofit/>
          </a:bodyPr>
          <a:lstStyle>
            <a:lvl1pPr marL="0" indent="0"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3pPr>
            <a:lvl4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4pPr>
            <a:lvl5pPr>
              <a:defRPr sz="2400">
                <a:latin typeface="Trade Gothic Next Rounded" panose="020F05030403030200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0911791"/>
      </p:ext>
    </p:extLst>
  </p:cSld>
  <p:clrMapOvr>
    <a:masterClrMapping/>
  </p:clrMapOvr>
</p:sldLayout>
</file>

<file path=ppt/slideLayouts/slideLayout1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 userDrawn="1"/>
        </p:nvGrpSpPr>
        <p:grpSpPr bwMode="auto">
          <a:xfrm>
            <a:off x="505666" y="0"/>
            <a:ext cx="1953726" cy="1447800"/>
            <a:chOff x="838200" y="0"/>
            <a:chExt cx="2388422" cy="14472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38200" y="0"/>
              <a:ext cx="2388422" cy="14472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76964" y="932298"/>
              <a:ext cx="207813" cy="262433"/>
            </a:xfrm>
            <a:custGeom>
              <a:avLst/>
              <a:gdLst>
                <a:gd name="T0" fmla="*/ 2147483647 w 799"/>
                <a:gd name="T1" fmla="*/ 2147483647 h 1009"/>
                <a:gd name="T2" fmla="*/ 2147483647 w 799"/>
                <a:gd name="T3" fmla="*/ 0 h 1009"/>
                <a:gd name="T4" fmla="*/ 0 w 799"/>
                <a:gd name="T5" fmla="*/ 0 h 1009"/>
                <a:gd name="T6" fmla="*/ 0 w 799"/>
                <a:gd name="T7" fmla="*/ 2147483647 h 1009"/>
                <a:gd name="T8" fmla="*/ 2147483647 w 799"/>
                <a:gd name="T9" fmla="*/ 2147483647 h 1009"/>
                <a:gd name="T10" fmla="*/ 2147483647 w 799"/>
                <a:gd name="T11" fmla="*/ 2147483647 h 1009"/>
                <a:gd name="T12" fmla="*/ 2147483647 w 799"/>
                <a:gd name="T13" fmla="*/ 2147483647 h 1009"/>
                <a:gd name="T14" fmla="*/ 2147483647 w 799"/>
                <a:gd name="T15" fmla="*/ 2147483647 h 1009"/>
                <a:gd name="T16" fmla="*/ 2147483647 w 799"/>
                <a:gd name="T17" fmla="*/ 2147483647 h 1009"/>
                <a:gd name="T18" fmla="*/ 2147483647 w 799"/>
                <a:gd name="T19" fmla="*/ 2147483647 h 1009"/>
                <a:gd name="T20" fmla="*/ 2147483647 w 799"/>
                <a:gd name="T21" fmla="*/ 0 h 1009"/>
                <a:gd name="T22" fmla="*/ 2147483647 w 799"/>
                <a:gd name="T23" fmla="*/ 0 h 1009"/>
                <a:gd name="T24" fmla="*/ 2147483647 w 799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9" h="1009">
                  <a:moveTo>
                    <a:pt x="140" y="437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140" y="1009"/>
                  </a:lnTo>
                  <a:lnTo>
                    <a:pt x="140" y="588"/>
                  </a:lnTo>
                  <a:lnTo>
                    <a:pt x="194" y="539"/>
                  </a:lnTo>
                  <a:lnTo>
                    <a:pt x="612" y="1009"/>
                  </a:lnTo>
                  <a:lnTo>
                    <a:pt x="799" y="1009"/>
                  </a:lnTo>
                  <a:lnTo>
                    <a:pt x="291" y="454"/>
                  </a:lnTo>
                  <a:lnTo>
                    <a:pt x="789" y="0"/>
                  </a:lnTo>
                  <a:lnTo>
                    <a:pt x="610" y="0"/>
                  </a:lnTo>
                  <a:lnTo>
                    <a:pt x="14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297002" y="926836"/>
              <a:ext cx="250728" cy="273356"/>
            </a:xfrm>
            <a:custGeom>
              <a:avLst/>
              <a:gdLst>
                <a:gd name="T0" fmla="*/ 2147483647 w 408"/>
                <a:gd name="T1" fmla="*/ 2147483647 h 445"/>
                <a:gd name="T2" fmla="*/ 2147483647 w 408"/>
                <a:gd name="T3" fmla="*/ 2147483647 h 445"/>
                <a:gd name="T4" fmla="*/ 2147483647 w 408"/>
                <a:gd name="T5" fmla="*/ 2147483647 h 445"/>
                <a:gd name="T6" fmla="*/ 2147483647 w 408"/>
                <a:gd name="T7" fmla="*/ 2147483647 h 445"/>
                <a:gd name="T8" fmla="*/ 2147483647 w 408"/>
                <a:gd name="T9" fmla="*/ 2147483647 h 445"/>
                <a:gd name="T10" fmla="*/ 2147483647 w 408"/>
                <a:gd name="T11" fmla="*/ 2147483647 h 445"/>
                <a:gd name="T12" fmla="*/ 2147483647 w 408"/>
                <a:gd name="T13" fmla="*/ 2147483647 h 445"/>
                <a:gd name="T14" fmla="*/ 2147483647 w 408"/>
                <a:gd name="T15" fmla="*/ 2147483647 h 445"/>
                <a:gd name="T16" fmla="*/ 2147483647 w 408"/>
                <a:gd name="T17" fmla="*/ 2147483647 h 445"/>
                <a:gd name="T18" fmla="*/ 2147483647 w 408"/>
                <a:gd name="T19" fmla="*/ 2147483647 h 445"/>
                <a:gd name="T20" fmla="*/ 2147483647 w 408"/>
                <a:gd name="T21" fmla="*/ 2147483647 h 445"/>
                <a:gd name="T22" fmla="*/ 2147483647 w 408"/>
                <a:gd name="T23" fmla="*/ 2147483647 h 445"/>
                <a:gd name="T24" fmla="*/ 2147483647 w 408"/>
                <a:gd name="T25" fmla="*/ 2147483647 h 445"/>
                <a:gd name="T26" fmla="*/ 2147483647 w 408"/>
                <a:gd name="T27" fmla="*/ 2147483647 h 445"/>
                <a:gd name="T28" fmla="*/ 2147483647 w 408"/>
                <a:gd name="T29" fmla="*/ 2147483647 h 445"/>
                <a:gd name="T30" fmla="*/ 2147483647 w 408"/>
                <a:gd name="T31" fmla="*/ 2147483647 h 445"/>
                <a:gd name="T32" fmla="*/ 2147483647 w 408"/>
                <a:gd name="T33" fmla="*/ 2147483647 h 445"/>
                <a:gd name="T34" fmla="*/ 2147483647 w 408"/>
                <a:gd name="T35" fmla="*/ 2147483647 h 445"/>
                <a:gd name="T36" fmla="*/ 2147483647 w 408"/>
                <a:gd name="T37" fmla="*/ 2147483647 h 445"/>
                <a:gd name="T38" fmla="*/ 2147483647 w 408"/>
                <a:gd name="T39" fmla="*/ 2147483647 h 445"/>
                <a:gd name="T40" fmla="*/ 2147483647 w 408"/>
                <a:gd name="T41" fmla="*/ 0 h 445"/>
                <a:gd name="T42" fmla="*/ 2147483647 w 408"/>
                <a:gd name="T43" fmla="*/ 2147483647 h 445"/>
                <a:gd name="T44" fmla="*/ 2147483647 w 408"/>
                <a:gd name="T45" fmla="*/ 2147483647 h 445"/>
                <a:gd name="T46" fmla="*/ 2147483647 w 408"/>
                <a:gd name="T47" fmla="*/ 2147483647 h 445"/>
                <a:gd name="T48" fmla="*/ 0 w 408"/>
                <a:gd name="T49" fmla="*/ 2147483647 h 445"/>
                <a:gd name="T50" fmla="*/ 2147483647 w 408"/>
                <a:gd name="T51" fmla="*/ 2147483647 h 445"/>
                <a:gd name="T52" fmla="*/ 2147483647 w 408"/>
                <a:gd name="T53" fmla="*/ 2147483647 h 445"/>
                <a:gd name="T54" fmla="*/ 2147483647 w 408"/>
                <a:gd name="T55" fmla="*/ 2147483647 h 445"/>
                <a:gd name="T56" fmla="*/ 2147483647 w 408"/>
                <a:gd name="T57" fmla="*/ 2147483647 h 445"/>
                <a:gd name="T58" fmla="*/ 2147483647 w 408"/>
                <a:gd name="T59" fmla="*/ 2147483647 h 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8" h="445">
                  <a:moveTo>
                    <a:pt x="115" y="87"/>
                  </a:moveTo>
                  <a:cubicBezTo>
                    <a:pt x="115" y="60"/>
                    <a:pt x="139" y="42"/>
                    <a:pt x="167" y="42"/>
                  </a:cubicBezTo>
                  <a:cubicBezTo>
                    <a:pt x="198" y="42"/>
                    <a:pt x="222" y="59"/>
                    <a:pt x="222" y="89"/>
                  </a:cubicBezTo>
                  <a:cubicBezTo>
                    <a:pt x="222" y="120"/>
                    <a:pt x="190" y="137"/>
                    <a:pt x="166" y="154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29" y="125"/>
                    <a:pt x="115" y="109"/>
                    <a:pt x="115" y="87"/>
                  </a:cubicBezTo>
                  <a:moveTo>
                    <a:pt x="324" y="341"/>
                  </a:moveTo>
                  <a:cubicBezTo>
                    <a:pt x="381" y="280"/>
                    <a:pt x="381" y="280"/>
                    <a:pt x="381" y="280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14" y="372"/>
                    <a:pt x="182" y="397"/>
                    <a:pt x="142" y="397"/>
                  </a:cubicBezTo>
                  <a:cubicBezTo>
                    <a:pt x="97" y="397"/>
                    <a:pt x="55" y="359"/>
                    <a:pt x="55" y="319"/>
                  </a:cubicBezTo>
                  <a:cubicBezTo>
                    <a:pt x="55" y="278"/>
                    <a:pt x="108" y="249"/>
                    <a:pt x="140" y="229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231" y="169"/>
                    <a:pt x="277" y="137"/>
                    <a:pt x="277" y="89"/>
                  </a:cubicBezTo>
                  <a:cubicBezTo>
                    <a:pt x="277" y="33"/>
                    <a:pt x="226" y="0"/>
                    <a:pt x="168" y="0"/>
                  </a:cubicBezTo>
                  <a:cubicBezTo>
                    <a:pt x="107" y="0"/>
                    <a:pt x="60" y="35"/>
                    <a:pt x="60" y="94"/>
                  </a:cubicBezTo>
                  <a:cubicBezTo>
                    <a:pt x="60" y="130"/>
                    <a:pt x="85" y="161"/>
                    <a:pt x="112" y="187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38" y="236"/>
                    <a:pt x="0" y="265"/>
                    <a:pt x="0" y="319"/>
                  </a:cubicBezTo>
                  <a:cubicBezTo>
                    <a:pt x="0" y="393"/>
                    <a:pt x="66" y="445"/>
                    <a:pt x="144" y="445"/>
                  </a:cubicBezTo>
                  <a:cubicBezTo>
                    <a:pt x="199" y="445"/>
                    <a:pt x="249" y="416"/>
                    <a:pt x="285" y="378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408" y="436"/>
                    <a:pt x="408" y="436"/>
                    <a:pt x="408" y="436"/>
                  </a:cubicBezTo>
                  <a:lnTo>
                    <a:pt x="32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94287" y="932298"/>
              <a:ext cx="123544" cy="262433"/>
            </a:xfrm>
            <a:custGeom>
              <a:avLst/>
              <a:gdLst>
                <a:gd name="T0" fmla="*/ 2147483647 w 475"/>
                <a:gd name="T1" fmla="*/ 0 h 1009"/>
                <a:gd name="T2" fmla="*/ 0 w 475"/>
                <a:gd name="T3" fmla="*/ 0 h 1009"/>
                <a:gd name="T4" fmla="*/ 0 w 475"/>
                <a:gd name="T5" fmla="*/ 2147483647 h 1009"/>
                <a:gd name="T6" fmla="*/ 2147483647 w 475"/>
                <a:gd name="T7" fmla="*/ 2147483647 h 1009"/>
                <a:gd name="T8" fmla="*/ 2147483647 w 475"/>
                <a:gd name="T9" fmla="*/ 2147483647 h 1009"/>
                <a:gd name="T10" fmla="*/ 2147483647 w 475"/>
                <a:gd name="T11" fmla="*/ 2147483647 h 1009"/>
                <a:gd name="T12" fmla="*/ 2147483647 w 475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1009">
                  <a:moveTo>
                    <a:pt x="137" y="0"/>
                  </a:moveTo>
                  <a:lnTo>
                    <a:pt x="0" y="0"/>
                  </a:lnTo>
                  <a:lnTo>
                    <a:pt x="0" y="1009"/>
                  </a:lnTo>
                  <a:lnTo>
                    <a:pt x="475" y="1009"/>
                  </a:lnTo>
                  <a:lnTo>
                    <a:pt x="475" y="893"/>
                  </a:lnTo>
                  <a:lnTo>
                    <a:pt x="137" y="8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830970" y="925536"/>
              <a:ext cx="281939" cy="273356"/>
            </a:xfrm>
            <a:custGeom>
              <a:avLst/>
              <a:gdLst>
                <a:gd name="T0" fmla="*/ 2147483647 w 459"/>
                <a:gd name="T1" fmla="*/ 2147483647 h 445"/>
                <a:gd name="T2" fmla="*/ 2147483647 w 459"/>
                <a:gd name="T3" fmla="*/ 2147483647 h 445"/>
                <a:gd name="T4" fmla="*/ 2147483647 w 459"/>
                <a:gd name="T5" fmla="*/ 2147483647 h 445"/>
                <a:gd name="T6" fmla="*/ 2147483647 w 459"/>
                <a:gd name="T7" fmla="*/ 2147483647 h 445"/>
                <a:gd name="T8" fmla="*/ 2147483647 w 459"/>
                <a:gd name="T9" fmla="*/ 2147483647 h 445"/>
                <a:gd name="T10" fmla="*/ 2147483647 w 459"/>
                <a:gd name="T11" fmla="*/ 2147483647 h 445"/>
                <a:gd name="T12" fmla="*/ 2147483647 w 459"/>
                <a:gd name="T13" fmla="*/ 2147483647 h 445"/>
                <a:gd name="T14" fmla="*/ 2147483647 w 459"/>
                <a:gd name="T15" fmla="*/ 2147483647 h 445"/>
                <a:gd name="T16" fmla="*/ 2147483647 w 459"/>
                <a:gd name="T17" fmla="*/ 0 h 445"/>
                <a:gd name="T18" fmla="*/ 0 w 459"/>
                <a:gd name="T19" fmla="*/ 2147483647 h 445"/>
                <a:gd name="T20" fmla="*/ 2147483647 w 459"/>
                <a:gd name="T21" fmla="*/ 2147483647 h 445"/>
                <a:gd name="T22" fmla="*/ 2147483647 w 459"/>
                <a:gd name="T23" fmla="*/ 2147483647 h 445"/>
                <a:gd name="T24" fmla="*/ 2147483647 w 459"/>
                <a:gd name="T25" fmla="*/ 2147483647 h 445"/>
                <a:gd name="T26" fmla="*/ 2147483647 w 459"/>
                <a:gd name="T27" fmla="*/ 2147483647 h 4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9" h="445">
                  <a:moveTo>
                    <a:pt x="273" y="221"/>
                  </a:moveTo>
                  <a:cubicBezTo>
                    <a:pt x="273" y="269"/>
                    <a:pt x="273" y="269"/>
                    <a:pt x="273" y="269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391" y="339"/>
                    <a:pt x="313" y="396"/>
                    <a:pt x="240" y="396"/>
                  </a:cubicBezTo>
                  <a:cubicBezTo>
                    <a:pt x="139" y="396"/>
                    <a:pt x="58" y="311"/>
                    <a:pt x="58" y="222"/>
                  </a:cubicBezTo>
                  <a:cubicBezTo>
                    <a:pt x="58" y="126"/>
                    <a:pt x="140" y="49"/>
                    <a:pt x="245" y="49"/>
                  </a:cubicBezTo>
                  <a:cubicBezTo>
                    <a:pt x="303" y="49"/>
                    <a:pt x="359" y="77"/>
                    <a:pt x="393" y="118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388" y="30"/>
                    <a:pt x="316" y="0"/>
                    <a:pt x="243" y="0"/>
                  </a:cubicBezTo>
                  <a:cubicBezTo>
                    <a:pt x="108" y="0"/>
                    <a:pt x="0" y="101"/>
                    <a:pt x="0" y="224"/>
                  </a:cubicBezTo>
                  <a:cubicBezTo>
                    <a:pt x="0" y="342"/>
                    <a:pt x="105" y="445"/>
                    <a:pt x="237" y="445"/>
                  </a:cubicBezTo>
                  <a:cubicBezTo>
                    <a:pt x="368" y="445"/>
                    <a:pt x="459" y="355"/>
                    <a:pt x="459" y="238"/>
                  </a:cubicBezTo>
                  <a:cubicBezTo>
                    <a:pt x="459" y="221"/>
                    <a:pt x="459" y="221"/>
                    <a:pt x="459" y="221"/>
                  </a:cubicBezTo>
                  <a:lnTo>
                    <a:pt x="273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120972" y="920074"/>
              <a:ext cx="278818" cy="273356"/>
            </a:xfrm>
            <a:custGeom>
              <a:avLst/>
              <a:gdLst>
                <a:gd name="T0" fmla="*/ 2147483647 w 1072"/>
                <a:gd name="T1" fmla="*/ 2147483647 h 1051"/>
                <a:gd name="T2" fmla="*/ 2147483647 w 1072"/>
                <a:gd name="T3" fmla="*/ 0 h 1051"/>
                <a:gd name="T4" fmla="*/ 0 w 1072"/>
                <a:gd name="T5" fmla="*/ 2147483647 h 1051"/>
                <a:gd name="T6" fmla="*/ 2147483647 w 1072"/>
                <a:gd name="T7" fmla="*/ 2147483647 h 1051"/>
                <a:gd name="T8" fmla="*/ 2147483647 w 1072"/>
                <a:gd name="T9" fmla="*/ 2147483647 h 1051"/>
                <a:gd name="T10" fmla="*/ 2147483647 w 1072"/>
                <a:gd name="T11" fmla="*/ 2147483647 h 1051"/>
                <a:gd name="T12" fmla="*/ 2147483647 w 1072"/>
                <a:gd name="T13" fmla="*/ 2147483647 h 1051"/>
                <a:gd name="T14" fmla="*/ 2147483647 w 1072"/>
                <a:gd name="T15" fmla="*/ 2147483647 h 1051"/>
                <a:gd name="T16" fmla="*/ 2147483647 w 1072"/>
                <a:gd name="T17" fmla="*/ 2147483647 h 1051"/>
                <a:gd name="T18" fmla="*/ 2147483647 w 1072"/>
                <a:gd name="T19" fmla="*/ 2147483647 h 1051"/>
                <a:gd name="T20" fmla="*/ 2147483647 w 1072"/>
                <a:gd name="T21" fmla="*/ 2147483647 h 10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2" h="1051">
                  <a:moveTo>
                    <a:pt x="1072" y="1051"/>
                  </a:moveTo>
                  <a:lnTo>
                    <a:pt x="529" y="0"/>
                  </a:lnTo>
                  <a:lnTo>
                    <a:pt x="0" y="1051"/>
                  </a:lnTo>
                  <a:lnTo>
                    <a:pt x="163" y="1051"/>
                  </a:lnTo>
                  <a:lnTo>
                    <a:pt x="543" y="276"/>
                  </a:lnTo>
                  <a:lnTo>
                    <a:pt x="741" y="683"/>
                  </a:lnTo>
                  <a:lnTo>
                    <a:pt x="472" y="683"/>
                  </a:lnTo>
                  <a:lnTo>
                    <a:pt x="422" y="798"/>
                  </a:lnTo>
                  <a:lnTo>
                    <a:pt x="798" y="798"/>
                  </a:lnTo>
                  <a:lnTo>
                    <a:pt x="923" y="1051"/>
                  </a:lnTo>
                  <a:lnTo>
                    <a:pt x="1072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383145" y="930998"/>
              <a:ext cx="173221" cy="262433"/>
            </a:xfrm>
            <a:custGeom>
              <a:avLst/>
              <a:gdLst>
                <a:gd name="T0" fmla="*/ 2147483647 w 666"/>
                <a:gd name="T1" fmla="*/ 2041005944 h 1009"/>
                <a:gd name="T2" fmla="*/ 2147483647 w 666"/>
                <a:gd name="T3" fmla="*/ 2041005944 h 1009"/>
                <a:gd name="T4" fmla="*/ 2147483647 w 666"/>
                <a:gd name="T5" fmla="*/ 0 h 1009"/>
                <a:gd name="T6" fmla="*/ 0 w 666"/>
                <a:gd name="T7" fmla="*/ 0 h 1009"/>
                <a:gd name="T8" fmla="*/ 0 w 666"/>
                <a:gd name="T9" fmla="*/ 2041005944 h 1009"/>
                <a:gd name="T10" fmla="*/ 2147483647 w 666"/>
                <a:gd name="T11" fmla="*/ 2041005944 h 1009"/>
                <a:gd name="T12" fmla="*/ 2147483647 w 666"/>
                <a:gd name="T13" fmla="*/ 2147483647 h 1009"/>
                <a:gd name="T14" fmla="*/ 2147483647 w 666"/>
                <a:gd name="T15" fmla="*/ 2147483647 h 1009"/>
                <a:gd name="T16" fmla="*/ 2147483647 w 666"/>
                <a:gd name="T17" fmla="*/ 2041005944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6" h="1009">
                  <a:moveTo>
                    <a:pt x="402" y="116"/>
                  </a:moveTo>
                  <a:lnTo>
                    <a:pt x="666" y="116"/>
                  </a:lnTo>
                  <a:lnTo>
                    <a:pt x="666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5" y="116"/>
                  </a:lnTo>
                  <a:lnTo>
                    <a:pt x="265" y="1009"/>
                  </a:lnTo>
                  <a:lnTo>
                    <a:pt x="402" y="1009"/>
                  </a:lnTo>
                  <a:lnTo>
                    <a:pt x="40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605523" y="930998"/>
              <a:ext cx="154755" cy="262433"/>
            </a:xfrm>
            <a:custGeom>
              <a:avLst/>
              <a:gdLst>
                <a:gd name="T0" fmla="*/ 0 w 595"/>
                <a:gd name="T1" fmla="*/ 2147483647 h 1009"/>
                <a:gd name="T2" fmla="*/ 2147483647 w 595"/>
                <a:gd name="T3" fmla="*/ 2147483647 h 1009"/>
                <a:gd name="T4" fmla="*/ 2147483647 w 595"/>
                <a:gd name="T5" fmla="*/ 2147483647 h 1009"/>
                <a:gd name="T6" fmla="*/ 2147483647 w 595"/>
                <a:gd name="T7" fmla="*/ 2147483647 h 1009"/>
                <a:gd name="T8" fmla="*/ 2147483647 w 595"/>
                <a:gd name="T9" fmla="*/ 2147483647 h 1009"/>
                <a:gd name="T10" fmla="*/ 2147483647 w 595"/>
                <a:gd name="T11" fmla="*/ 2147483647 h 1009"/>
                <a:gd name="T12" fmla="*/ 2147483647 w 595"/>
                <a:gd name="T13" fmla="*/ 2147483647 h 1009"/>
                <a:gd name="T14" fmla="*/ 2147483647 w 595"/>
                <a:gd name="T15" fmla="*/ 2147483647 h 1009"/>
                <a:gd name="T16" fmla="*/ 2147483647 w 595"/>
                <a:gd name="T17" fmla="*/ 2041005944 h 1009"/>
                <a:gd name="T18" fmla="*/ 2147483647 w 595"/>
                <a:gd name="T19" fmla="*/ 2041005944 h 1009"/>
                <a:gd name="T20" fmla="*/ 2147483647 w 595"/>
                <a:gd name="T21" fmla="*/ 0 h 1009"/>
                <a:gd name="T22" fmla="*/ 0 w 595"/>
                <a:gd name="T23" fmla="*/ 0 h 1009"/>
                <a:gd name="T24" fmla="*/ 0 w 595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5" h="1009">
                  <a:moveTo>
                    <a:pt x="0" y="1009"/>
                  </a:moveTo>
                  <a:lnTo>
                    <a:pt x="595" y="1009"/>
                  </a:lnTo>
                  <a:lnTo>
                    <a:pt x="595" y="893"/>
                  </a:lnTo>
                  <a:lnTo>
                    <a:pt x="140" y="893"/>
                  </a:lnTo>
                  <a:lnTo>
                    <a:pt x="140" y="567"/>
                  </a:lnTo>
                  <a:lnTo>
                    <a:pt x="584" y="567"/>
                  </a:lnTo>
                  <a:lnTo>
                    <a:pt x="584" y="454"/>
                  </a:lnTo>
                  <a:lnTo>
                    <a:pt x="140" y="454"/>
                  </a:lnTo>
                  <a:lnTo>
                    <a:pt x="140" y="116"/>
                  </a:lnTo>
                  <a:lnTo>
                    <a:pt x="595" y="116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807094" y="925536"/>
              <a:ext cx="181284" cy="273356"/>
            </a:xfrm>
            <a:custGeom>
              <a:avLst/>
              <a:gdLst>
                <a:gd name="T0" fmla="*/ 2147483647 w 295"/>
                <a:gd name="T1" fmla="*/ 2147483647 h 445"/>
                <a:gd name="T2" fmla="*/ 2147483647 w 295"/>
                <a:gd name="T3" fmla="*/ 0 h 445"/>
                <a:gd name="T4" fmla="*/ 2147483647 w 295"/>
                <a:gd name="T5" fmla="*/ 2147483647 h 445"/>
                <a:gd name="T6" fmla="*/ 2147483647 w 295"/>
                <a:gd name="T7" fmla="*/ 2147483647 h 445"/>
                <a:gd name="T8" fmla="*/ 2147483647 w 295"/>
                <a:gd name="T9" fmla="*/ 2147483647 h 445"/>
                <a:gd name="T10" fmla="*/ 2147483647 w 295"/>
                <a:gd name="T11" fmla="*/ 2147483647 h 445"/>
                <a:gd name="T12" fmla="*/ 2147483647 w 295"/>
                <a:gd name="T13" fmla="*/ 2147483647 h 445"/>
                <a:gd name="T14" fmla="*/ 2147483647 w 295"/>
                <a:gd name="T15" fmla="*/ 2147483647 h 445"/>
                <a:gd name="T16" fmla="*/ 0 w 295"/>
                <a:gd name="T17" fmla="*/ 2147483647 h 445"/>
                <a:gd name="T18" fmla="*/ 2147483647 w 295"/>
                <a:gd name="T19" fmla="*/ 2147483647 h 445"/>
                <a:gd name="T20" fmla="*/ 2147483647 w 295"/>
                <a:gd name="T21" fmla="*/ 2147483647 h 445"/>
                <a:gd name="T22" fmla="*/ 2147483647 w 295"/>
                <a:gd name="T23" fmla="*/ 2147483647 h 445"/>
                <a:gd name="T24" fmla="*/ 2147483647 w 295"/>
                <a:gd name="T25" fmla="*/ 2147483647 h 445"/>
                <a:gd name="T26" fmla="*/ 2147483647 w 295"/>
                <a:gd name="T27" fmla="*/ 2147483647 h 445"/>
                <a:gd name="T28" fmla="*/ 2147483647 w 295"/>
                <a:gd name="T29" fmla="*/ 2147483647 h 445"/>
                <a:gd name="T30" fmla="*/ 2147483647 w 295"/>
                <a:gd name="T31" fmla="*/ 2147483647 h 445"/>
                <a:gd name="T32" fmla="*/ 2147483647 w 295"/>
                <a:gd name="T33" fmla="*/ 2147483647 h 4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5" h="445">
                  <a:moveTo>
                    <a:pt x="280" y="65"/>
                  </a:moveTo>
                  <a:cubicBezTo>
                    <a:pt x="254" y="23"/>
                    <a:pt x="211" y="0"/>
                    <a:pt x="159" y="0"/>
                  </a:cubicBezTo>
                  <a:cubicBezTo>
                    <a:pt x="88" y="0"/>
                    <a:pt x="21" y="41"/>
                    <a:pt x="21" y="110"/>
                  </a:cubicBezTo>
                  <a:cubicBezTo>
                    <a:pt x="21" y="170"/>
                    <a:pt x="69" y="198"/>
                    <a:pt x="123" y="218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96" y="246"/>
                    <a:pt x="236" y="266"/>
                    <a:pt x="236" y="312"/>
                  </a:cubicBezTo>
                  <a:cubicBezTo>
                    <a:pt x="236" y="356"/>
                    <a:pt x="200" y="395"/>
                    <a:pt x="150" y="395"/>
                  </a:cubicBezTo>
                  <a:cubicBezTo>
                    <a:pt x="99" y="395"/>
                    <a:pt x="58" y="361"/>
                    <a:pt x="59" y="31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0" y="394"/>
                    <a:pt x="69" y="445"/>
                    <a:pt x="145" y="445"/>
                  </a:cubicBezTo>
                  <a:cubicBezTo>
                    <a:pt x="229" y="445"/>
                    <a:pt x="295" y="389"/>
                    <a:pt x="295" y="312"/>
                  </a:cubicBezTo>
                  <a:cubicBezTo>
                    <a:pt x="295" y="241"/>
                    <a:pt x="245" y="207"/>
                    <a:pt x="178" y="18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15" y="161"/>
                    <a:pt x="79" y="144"/>
                    <a:pt x="79" y="110"/>
                  </a:cubicBezTo>
                  <a:cubicBezTo>
                    <a:pt x="79" y="73"/>
                    <a:pt x="120" y="50"/>
                    <a:pt x="158" y="50"/>
                  </a:cubicBezTo>
                  <a:cubicBezTo>
                    <a:pt x="193" y="50"/>
                    <a:pt x="216" y="64"/>
                    <a:pt x="233" y="90"/>
                  </a:cubicBezTo>
                  <a:lnTo>
                    <a:pt x="2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211492" y="4385278"/>
            <a:ext cx="5027612" cy="1184957"/>
          </a:xfrm>
          <a:prstGeom prst="rect">
            <a:avLst/>
          </a:prstGeom>
        </p:spPr>
        <p:txBody>
          <a:bodyPr lIns="91440" rIns="91440" anchor="t">
            <a:noAutofit/>
          </a:bodyPr>
          <a:lstStyle>
            <a:lvl1pPr>
              <a:defRPr sz="3000" b="1">
                <a:solidFill>
                  <a:schemeClr val="tx2"/>
                </a:solidFill>
                <a:latin typeface="Trade Gothic Next Rounded" panose="020F05030403030200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1492" y="3980320"/>
            <a:ext cx="5027612" cy="358771"/>
          </a:xfrm>
          <a:prstGeom prst="rect">
            <a:avLst/>
          </a:prstGeo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1050" b="0">
                <a:solidFill>
                  <a:srgbClr val="50616E"/>
                </a:solidFill>
                <a:latin typeface="Trade Gothic Next Rounded" panose="020F05030403030200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9346" y="5503709"/>
            <a:ext cx="5010150" cy="822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050" b="0" i="0" baseline="0">
                <a:latin typeface="Trade Gothic Next Rounded" panose="020F05030403030200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61715" y="6466735"/>
            <a:ext cx="44958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solidFill>
                  <a:srgbClr val="51626F"/>
                </a:solidFill>
                <a:ea typeface="+mn-ea"/>
                <a:cs typeface="Arial" pitchFamily="34" charset="0"/>
              </a:rPr>
              <a:t>© Copyright 2024</a:t>
            </a:r>
            <a:r>
              <a:rPr lang="en-US" sz="675" baseline="0" dirty="0">
                <a:solidFill>
                  <a:srgbClr val="51626F"/>
                </a:solidFill>
                <a:ea typeface="+mn-ea"/>
                <a:cs typeface="Arial" pitchFamily="34" charset="0"/>
              </a:rPr>
              <a:t> </a:t>
            </a:r>
            <a:r>
              <a:rPr lang="en-US" sz="675" dirty="0">
                <a:solidFill>
                  <a:srgbClr val="51626F"/>
                </a:solidFill>
                <a:ea typeface="+mn-ea"/>
                <a:cs typeface="Arial" pitchFamily="34" charset="0"/>
              </a:rPr>
              <a:t>by K&amp;L Gates LLP.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49" y="0"/>
            <a:ext cx="3974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71262"/>
      </p:ext>
    </p:extLst>
  </p:cSld>
  <p:clrMapOvr>
    <a:masterClrMapping/>
  </p:clrMapOvr>
</p:sldLayout>
</file>

<file path=ppt/slideLayouts/slideLayout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3513140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eaLnBrk="0" hangingPunct="0">
              <a:defRPr/>
            </a:pPr>
            <a:endParaRPr lang="en-US" altLang="en-US" sz="1500" dirty="0">
              <a:solidFill>
                <a:schemeClr val="bg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8200"/>
            <a:ext cx="9144000" cy="2800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icon to add a custom banner</a:t>
            </a:r>
          </a:p>
        </p:txBody>
      </p:sp>
      <p:grpSp>
        <p:nvGrpSpPr>
          <p:cNvPr id="8" name="Group 23"/>
          <p:cNvGrpSpPr>
            <a:grpSpLocks/>
          </p:cNvGrpSpPr>
          <p:nvPr userDrawn="1"/>
        </p:nvGrpSpPr>
        <p:grpSpPr bwMode="auto">
          <a:xfrm>
            <a:off x="838200" y="0"/>
            <a:ext cx="2389188" cy="1447800"/>
            <a:chOff x="838200" y="0"/>
            <a:chExt cx="2388422" cy="14472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38200" y="0"/>
              <a:ext cx="2388422" cy="1447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400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76964" y="932298"/>
              <a:ext cx="207813" cy="262433"/>
            </a:xfrm>
            <a:custGeom>
              <a:avLst/>
              <a:gdLst>
                <a:gd name="T0" fmla="*/ 2147483647 w 799"/>
                <a:gd name="T1" fmla="*/ 2147483647 h 1009"/>
                <a:gd name="T2" fmla="*/ 2147483647 w 799"/>
                <a:gd name="T3" fmla="*/ 0 h 1009"/>
                <a:gd name="T4" fmla="*/ 0 w 799"/>
                <a:gd name="T5" fmla="*/ 0 h 1009"/>
                <a:gd name="T6" fmla="*/ 0 w 799"/>
                <a:gd name="T7" fmla="*/ 2147483647 h 1009"/>
                <a:gd name="T8" fmla="*/ 2147483647 w 799"/>
                <a:gd name="T9" fmla="*/ 2147483647 h 1009"/>
                <a:gd name="T10" fmla="*/ 2147483647 w 799"/>
                <a:gd name="T11" fmla="*/ 2147483647 h 1009"/>
                <a:gd name="T12" fmla="*/ 2147483647 w 799"/>
                <a:gd name="T13" fmla="*/ 2147483647 h 1009"/>
                <a:gd name="T14" fmla="*/ 2147483647 w 799"/>
                <a:gd name="T15" fmla="*/ 2147483647 h 1009"/>
                <a:gd name="T16" fmla="*/ 2147483647 w 799"/>
                <a:gd name="T17" fmla="*/ 2147483647 h 1009"/>
                <a:gd name="T18" fmla="*/ 2147483647 w 799"/>
                <a:gd name="T19" fmla="*/ 2147483647 h 1009"/>
                <a:gd name="T20" fmla="*/ 2147483647 w 799"/>
                <a:gd name="T21" fmla="*/ 0 h 1009"/>
                <a:gd name="T22" fmla="*/ 2147483647 w 799"/>
                <a:gd name="T23" fmla="*/ 0 h 1009"/>
                <a:gd name="T24" fmla="*/ 2147483647 w 799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9" h="1009">
                  <a:moveTo>
                    <a:pt x="140" y="437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140" y="1009"/>
                  </a:lnTo>
                  <a:lnTo>
                    <a:pt x="140" y="588"/>
                  </a:lnTo>
                  <a:lnTo>
                    <a:pt x="194" y="539"/>
                  </a:lnTo>
                  <a:lnTo>
                    <a:pt x="612" y="1009"/>
                  </a:lnTo>
                  <a:lnTo>
                    <a:pt x="799" y="1009"/>
                  </a:lnTo>
                  <a:lnTo>
                    <a:pt x="291" y="454"/>
                  </a:lnTo>
                  <a:lnTo>
                    <a:pt x="789" y="0"/>
                  </a:lnTo>
                  <a:lnTo>
                    <a:pt x="610" y="0"/>
                  </a:lnTo>
                  <a:lnTo>
                    <a:pt x="14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297002" y="926836"/>
              <a:ext cx="250728" cy="273356"/>
            </a:xfrm>
            <a:custGeom>
              <a:avLst/>
              <a:gdLst>
                <a:gd name="T0" fmla="*/ 2147483647 w 408"/>
                <a:gd name="T1" fmla="*/ 2147483647 h 445"/>
                <a:gd name="T2" fmla="*/ 2147483647 w 408"/>
                <a:gd name="T3" fmla="*/ 2147483647 h 445"/>
                <a:gd name="T4" fmla="*/ 2147483647 w 408"/>
                <a:gd name="T5" fmla="*/ 2147483647 h 445"/>
                <a:gd name="T6" fmla="*/ 2147483647 w 408"/>
                <a:gd name="T7" fmla="*/ 2147483647 h 445"/>
                <a:gd name="T8" fmla="*/ 2147483647 w 408"/>
                <a:gd name="T9" fmla="*/ 2147483647 h 445"/>
                <a:gd name="T10" fmla="*/ 2147483647 w 408"/>
                <a:gd name="T11" fmla="*/ 2147483647 h 445"/>
                <a:gd name="T12" fmla="*/ 2147483647 w 408"/>
                <a:gd name="T13" fmla="*/ 2147483647 h 445"/>
                <a:gd name="T14" fmla="*/ 2147483647 w 408"/>
                <a:gd name="T15" fmla="*/ 2147483647 h 445"/>
                <a:gd name="T16" fmla="*/ 2147483647 w 408"/>
                <a:gd name="T17" fmla="*/ 2147483647 h 445"/>
                <a:gd name="T18" fmla="*/ 2147483647 w 408"/>
                <a:gd name="T19" fmla="*/ 2147483647 h 445"/>
                <a:gd name="T20" fmla="*/ 2147483647 w 408"/>
                <a:gd name="T21" fmla="*/ 2147483647 h 445"/>
                <a:gd name="T22" fmla="*/ 2147483647 w 408"/>
                <a:gd name="T23" fmla="*/ 2147483647 h 445"/>
                <a:gd name="T24" fmla="*/ 2147483647 w 408"/>
                <a:gd name="T25" fmla="*/ 2147483647 h 445"/>
                <a:gd name="T26" fmla="*/ 2147483647 w 408"/>
                <a:gd name="T27" fmla="*/ 2147483647 h 445"/>
                <a:gd name="T28" fmla="*/ 2147483647 w 408"/>
                <a:gd name="T29" fmla="*/ 2147483647 h 445"/>
                <a:gd name="T30" fmla="*/ 2147483647 w 408"/>
                <a:gd name="T31" fmla="*/ 2147483647 h 445"/>
                <a:gd name="T32" fmla="*/ 2147483647 w 408"/>
                <a:gd name="T33" fmla="*/ 2147483647 h 445"/>
                <a:gd name="T34" fmla="*/ 2147483647 w 408"/>
                <a:gd name="T35" fmla="*/ 2147483647 h 445"/>
                <a:gd name="T36" fmla="*/ 2147483647 w 408"/>
                <a:gd name="T37" fmla="*/ 2147483647 h 445"/>
                <a:gd name="T38" fmla="*/ 2147483647 w 408"/>
                <a:gd name="T39" fmla="*/ 2147483647 h 445"/>
                <a:gd name="T40" fmla="*/ 2147483647 w 408"/>
                <a:gd name="T41" fmla="*/ 0 h 445"/>
                <a:gd name="T42" fmla="*/ 2147483647 w 408"/>
                <a:gd name="T43" fmla="*/ 2147483647 h 445"/>
                <a:gd name="T44" fmla="*/ 2147483647 w 408"/>
                <a:gd name="T45" fmla="*/ 2147483647 h 445"/>
                <a:gd name="T46" fmla="*/ 2147483647 w 408"/>
                <a:gd name="T47" fmla="*/ 2147483647 h 445"/>
                <a:gd name="T48" fmla="*/ 0 w 408"/>
                <a:gd name="T49" fmla="*/ 2147483647 h 445"/>
                <a:gd name="T50" fmla="*/ 2147483647 w 408"/>
                <a:gd name="T51" fmla="*/ 2147483647 h 445"/>
                <a:gd name="T52" fmla="*/ 2147483647 w 408"/>
                <a:gd name="T53" fmla="*/ 2147483647 h 445"/>
                <a:gd name="T54" fmla="*/ 2147483647 w 408"/>
                <a:gd name="T55" fmla="*/ 2147483647 h 445"/>
                <a:gd name="T56" fmla="*/ 2147483647 w 408"/>
                <a:gd name="T57" fmla="*/ 2147483647 h 445"/>
                <a:gd name="T58" fmla="*/ 2147483647 w 408"/>
                <a:gd name="T59" fmla="*/ 2147483647 h 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8" h="445">
                  <a:moveTo>
                    <a:pt x="115" y="87"/>
                  </a:moveTo>
                  <a:cubicBezTo>
                    <a:pt x="115" y="60"/>
                    <a:pt x="139" y="42"/>
                    <a:pt x="167" y="42"/>
                  </a:cubicBezTo>
                  <a:cubicBezTo>
                    <a:pt x="198" y="42"/>
                    <a:pt x="222" y="59"/>
                    <a:pt x="222" y="89"/>
                  </a:cubicBezTo>
                  <a:cubicBezTo>
                    <a:pt x="222" y="120"/>
                    <a:pt x="190" y="137"/>
                    <a:pt x="166" y="154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29" y="125"/>
                    <a:pt x="115" y="109"/>
                    <a:pt x="115" y="87"/>
                  </a:cubicBezTo>
                  <a:moveTo>
                    <a:pt x="324" y="341"/>
                  </a:moveTo>
                  <a:cubicBezTo>
                    <a:pt x="381" y="280"/>
                    <a:pt x="381" y="280"/>
                    <a:pt x="381" y="280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14" y="372"/>
                    <a:pt x="182" y="397"/>
                    <a:pt x="142" y="397"/>
                  </a:cubicBezTo>
                  <a:cubicBezTo>
                    <a:pt x="97" y="397"/>
                    <a:pt x="55" y="359"/>
                    <a:pt x="55" y="319"/>
                  </a:cubicBezTo>
                  <a:cubicBezTo>
                    <a:pt x="55" y="278"/>
                    <a:pt x="108" y="249"/>
                    <a:pt x="140" y="229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231" y="169"/>
                    <a:pt x="277" y="137"/>
                    <a:pt x="277" y="89"/>
                  </a:cubicBezTo>
                  <a:cubicBezTo>
                    <a:pt x="277" y="33"/>
                    <a:pt x="226" y="0"/>
                    <a:pt x="168" y="0"/>
                  </a:cubicBezTo>
                  <a:cubicBezTo>
                    <a:pt x="107" y="0"/>
                    <a:pt x="60" y="35"/>
                    <a:pt x="60" y="94"/>
                  </a:cubicBezTo>
                  <a:cubicBezTo>
                    <a:pt x="60" y="130"/>
                    <a:pt x="85" y="161"/>
                    <a:pt x="112" y="187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38" y="236"/>
                    <a:pt x="0" y="265"/>
                    <a:pt x="0" y="319"/>
                  </a:cubicBezTo>
                  <a:cubicBezTo>
                    <a:pt x="0" y="393"/>
                    <a:pt x="66" y="445"/>
                    <a:pt x="144" y="445"/>
                  </a:cubicBezTo>
                  <a:cubicBezTo>
                    <a:pt x="199" y="445"/>
                    <a:pt x="249" y="416"/>
                    <a:pt x="285" y="378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408" y="436"/>
                    <a:pt x="408" y="436"/>
                    <a:pt x="408" y="436"/>
                  </a:cubicBezTo>
                  <a:lnTo>
                    <a:pt x="32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594287" y="932298"/>
              <a:ext cx="123544" cy="262433"/>
            </a:xfrm>
            <a:custGeom>
              <a:avLst/>
              <a:gdLst>
                <a:gd name="T0" fmla="*/ 2147483647 w 475"/>
                <a:gd name="T1" fmla="*/ 0 h 1009"/>
                <a:gd name="T2" fmla="*/ 0 w 475"/>
                <a:gd name="T3" fmla="*/ 0 h 1009"/>
                <a:gd name="T4" fmla="*/ 0 w 475"/>
                <a:gd name="T5" fmla="*/ 2147483647 h 1009"/>
                <a:gd name="T6" fmla="*/ 2147483647 w 475"/>
                <a:gd name="T7" fmla="*/ 2147483647 h 1009"/>
                <a:gd name="T8" fmla="*/ 2147483647 w 475"/>
                <a:gd name="T9" fmla="*/ 2147483647 h 1009"/>
                <a:gd name="T10" fmla="*/ 2147483647 w 475"/>
                <a:gd name="T11" fmla="*/ 2147483647 h 1009"/>
                <a:gd name="T12" fmla="*/ 2147483647 w 475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1009">
                  <a:moveTo>
                    <a:pt x="137" y="0"/>
                  </a:moveTo>
                  <a:lnTo>
                    <a:pt x="0" y="0"/>
                  </a:lnTo>
                  <a:lnTo>
                    <a:pt x="0" y="1009"/>
                  </a:lnTo>
                  <a:lnTo>
                    <a:pt x="475" y="1009"/>
                  </a:lnTo>
                  <a:lnTo>
                    <a:pt x="475" y="893"/>
                  </a:lnTo>
                  <a:lnTo>
                    <a:pt x="137" y="8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830970" y="925536"/>
              <a:ext cx="281939" cy="273356"/>
            </a:xfrm>
            <a:custGeom>
              <a:avLst/>
              <a:gdLst>
                <a:gd name="T0" fmla="*/ 2147483647 w 459"/>
                <a:gd name="T1" fmla="*/ 2147483647 h 445"/>
                <a:gd name="T2" fmla="*/ 2147483647 w 459"/>
                <a:gd name="T3" fmla="*/ 2147483647 h 445"/>
                <a:gd name="T4" fmla="*/ 2147483647 w 459"/>
                <a:gd name="T5" fmla="*/ 2147483647 h 445"/>
                <a:gd name="T6" fmla="*/ 2147483647 w 459"/>
                <a:gd name="T7" fmla="*/ 2147483647 h 445"/>
                <a:gd name="T8" fmla="*/ 2147483647 w 459"/>
                <a:gd name="T9" fmla="*/ 2147483647 h 445"/>
                <a:gd name="T10" fmla="*/ 2147483647 w 459"/>
                <a:gd name="T11" fmla="*/ 2147483647 h 445"/>
                <a:gd name="T12" fmla="*/ 2147483647 w 459"/>
                <a:gd name="T13" fmla="*/ 2147483647 h 445"/>
                <a:gd name="T14" fmla="*/ 2147483647 w 459"/>
                <a:gd name="T15" fmla="*/ 2147483647 h 445"/>
                <a:gd name="T16" fmla="*/ 2147483647 w 459"/>
                <a:gd name="T17" fmla="*/ 0 h 445"/>
                <a:gd name="T18" fmla="*/ 0 w 459"/>
                <a:gd name="T19" fmla="*/ 2147483647 h 445"/>
                <a:gd name="T20" fmla="*/ 2147483647 w 459"/>
                <a:gd name="T21" fmla="*/ 2147483647 h 445"/>
                <a:gd name="T22" fmla="*/ 2147483647 w 459"/>
                <a:gd name="T23" fmla="*/ 2147483647 h 445"/>
                <a:gd name="T24" fmla="*/ 2147483647 w 459"/>
                <a:gd name="T25" fmla="*/ 2147483647 h 445"/>
                <a:gd name="T26" fmla="*/ 2147483647 w 459"/>
                <a:gd name="T27" fmla="*/ 2147483647 h 4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9" h="445">
                  <a:moveTo>
                    <a:pt x="273" y="221"/>
                  </a:moveTo>
                  <a:cubicBezTo>
                    <a:pt x="273" y="269"/>
                    <a:pt x="273" y="269"/>
                    <a:pt x="273" y="269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391" y="339"/>
                    <a:pt x="313" y="396"/>
                    <a:pt x="240" y="396"/>
                  </a:cubicBezTo>
                  <a:cubicBezTo>
                    <a:pt x="139" y="396"/>
                    <a:pt x="58" y="311"/>
                    <a:pt x="58" y="222"/>
                  </a:cubicBezTo>
                  <a:cubicBezTo>
                    <a:pt x="58" y="126"/>
                    <a:pt x="140" y="49"/>
                    <a:pt x="245" y="49"/>
                  </a:cubicBezTo>
                  <a:cubicBezTo>
                    <a:pt x="303" y="49"/>
                    <a:pt x="359" y="77"/>
                    <a:pt x="393" y="118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388" y="30"/>
                    <a:pt x="316" y="0"/>
                    <a:pt x="243" y="0"/>
                  </a:cubicBezTo>
                  <a:cubicBezTo>
                    <a:pt x="108" y="0"/>
                    <a:pt x="0" y="101"/>
                    <a:pt x="0" y="224"/>
                  </a:cubicBezTo>
                  <a:cubicBezTo>
                    <a:pt x="0" y="342"/>
                    <a:pt x="105" y="445"/>
                    <a:pt x="237" y="445"/>
                  </a:cubicBezTo>
                  <a:cubicBezTo>
                    <a:pt x="368" y="445"/>
                    <a:pt x="459" y="355"/>
                    <a:pt x="459" y="238"/>
                  </a:cubicBezTo>
                  <a:cubicBezTo>
                    <a:pt x="459" y="221"/>
                    <a:pt x="459" y="221"/>
                    <a:pt x="459" y="221"/>
                  </a:cubicBezTo>
                  <a:lnTo>
                    <a:pt x="273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120972" y="920074"/>
              <a:ext cx="278818" cy="273356"/>
            </a:xfrm>
            <a:custGeom>
              <a:avLst/>
              <a:gdLst>
                <a:gd name="T0" fmla="*/ 2147483647 w 1072"/>
                <a:gd name="T1" fmla="*/ 2147483647 h 1051"/>
                <a:gd name="T2" fmla="*/ 2147483647 w 1072"/>
                <a:gd name="T3" fmla="*/ 0 h 1051"/>
                <a:gd name="T4" fmla="*/ 0 w 1072"/>
                <a:gd name="T5" fmla="*/ 2147483647 h 1051"/>
                <a:gd name="T6" fmla="*/ 2147483647 w 1072"/>
                <a:gd name="T7" fmla="*/ 2147483647 h 1051"/>
                <a:gd name="T8" fmla="*/ 2147483647 w 1072"/>
                <a:gd name="T9" fmla="*/ 2147483647 h 1051"/>
                <a:gd name="T10" fmla="*/ 2147483647 w 1072"/>
                <a:gd name="T11" fmla="*/ 2147483647 h 1051"/>
                <a:gd name="T12" fmla="*/ 2147483647 w 1072"/>
                <a:gd name="T13" fmla="*/ 2147483647 h 1051"/>
                <a:gd name="T14" fmla="*/ 2147483647 w 1072"/>
                <a:gd name="T15" fmla="*/ 2147483647 h 1051"/>
                <a:gd name="T16" fmla="*/ 2147483647 w 1072"/>
                <a:gd name="T17" fmla="*/ 2147483647 h 1051"/>
                <a:gd name="T18" fmla="*/ 2147483647 w 1072"/>
                <a:gd name="T19" fmla="*/ 2147483647 h 1051"/>
                <a:gd name="T20" fmla="*/ 2147483647 w 1072"/>
                <a:gd name="T21" fmla="*/ 2147483647 h 10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2" h="1051">
                  <a:moveTo>
                    <a:pt x="1072" y="1051"/>
                  </a:moveTo>
                  <a:lnTo>
                    <a:pt x="529" y="0"/>
                  </a:lnTo>
                  <a:lnTo>
                    <a:pt x="0" y="1051"/>
                  </a:lnTo>
                  <a:lnTo>
                    <a:pt x="163" y="1051"/>
                  </a:lnTo>
                  <a:lnTo>
                    <a:pt x="543" y="276"/>
                  </a:lnTo>
                  <a:lnTo>
                    <a:pt x="741" y="683"/>
                  </a:lnTo>
                  <a:lnTo>
                    <a:pt x="472" y="683"/>
                  </a:lnTo>
                  <a:lnTo>
                    <a:pt x="422" y="798"/>
                  </a:lnTo>
                  <a:lnTo>
                    <a:pt x="798" y="798"/>
                  </a:lnTo>
                  <a:lnTo>
                    <a:pt x="923" y="1051"/>
                  </a:lnTo>
                  <a:lnTo>
                    <a:pt x="1072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383145" y="930998"/>
              <a:ext cx="173221" cy="262433"/>
            </a:xfrm>
            <a:custGeom>
              <a:avLst/>
              <a:gdLst>
                <a:gd name="T0" fmla="*/ 2147483647 w 666"/>
                <a:gd name="T1" fmla="*/ 2041005944 h 1009"/>
                <a:gd name="T2" fmla="*/ 2147483647 w 666"/>
                <a:gd name="T3" fmla="*/ 2041005944 h 1009"/>
                <a:gd name="T4" fmla="*/ 2147483647 w 666"/>
                <a:gd name="T5" fmla="*/ 0 h 1009"/>
                <a:gd name="T6" fmla="*/ 0 w 666"/>
                <a:gd name="T7" fmla="*/ 0 h 1009"/>
                <a:gd name="T8" fmla="*/ 0 w 666"/>
                <a:gd name="T9" fmla="*/ 2041005944 h 1009"/>
                <a:gd name="T10" fmla="*/ 2147483647 w 666"/>
                <a:gd name="T11" fmla="*/ 2041005944 h 1009"/>
                <a:gd name="T12" fmla="*/ 2147483647 w 666"/>
                <a:gd name="T13" fmla="*/ 2147483647 h 1009"/>
                <a:gd name="T14" fmla="*/ 2147483647 w 666"/>
                <a:gd name="T15" fmla="*/ 2147483647 h 1009"/>
                <a:gd name="T16" fmla="*/ 2147483647 w 666"/>
                <a:gd name="T17" fmla="*/ 2041005944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6" h="1009">
                  <a:moveTo>
                    <a:pt x="402" y="116"/>
                  </a:moveTo>
                  <a:lnTo>
                    <a:pt x="666" y="116"/>
                  </a:lnTo>
                  <a:lnTo>
                    <a:pt x="666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5" y="116"/>
                  </a:lnTo>
                  <a:lnTo>
                    <a:pt x="265" y="1009"/>
                  </a:lnTo>
                  <a:lnTo>
                    <a:pt x="402" y="1009"/>
                  </a:lnTo>
                  <a:lnTo>
                    <a:pt x="40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605523" y="930998"/>
              <a:ext cx="154755" cy="262433"/>
            </a:xfrm>
            <a:custGeom>
              <a:avLst/>
              <a:gdLst>
                <a:gd name="T0" fmla="*/ 0 w 595"/>
                <a:gd name="T1" fmla="*/ 2147483647 h 1009"/>
                <a:gd name="T2" fmla="*/ 2147483647 w 595"/>
                <a:gd name="T3" fmla="*/ 2147483647 h 1009"/>
                <a:gd name="T4" fmla="*/ 2147483647 w 595"/>
                <a:gd name="T5" fmla="*/ 2147483647 h 1009"/>
                <a:gd name="T6" fmla="*/ 2147483647 w 595"/>
                <a:gd name="T7" fmla="*/ 2147483647 h 1009"/>
                <a:gd name="T8" fmla="*/ 2147483647 w 595"/>
                <a:gd name="T9" fmla="*/ 2147483647 h 1009"/>
                <a:gd name="T10" fmla="*/ 2147483647 w 595"/>
                <a:gd name="T11" fmla="*/ 2147483647 h 1009"/>
                <a:gd name="T12" fmla="*/ 2147483647 w 595"/>
                <a:gd name="T13" fmla="*/ 2147483647 h 1009"/>
                <a:gd name="T14" fmla="*/ 2147483647 w 595"/>
                <a:gd name="T15" fmla="*/ 2147483647 h 1009"/>
                <a:gd name="T16" fmla="*/ 2147483647 w 595"/>
                <a:gd name="T17" fmla="*/ 2041005944 h 1009"/>
                <a:gd name="T18" fmla="*/ 2147483647 w 595"/>
                <a:gd name="T19" fmla="*/ 2041005944 h 1009"/>
                <a:gd name="T20" fmla="*/ 2147483647 w 595"/>
                <a:gd name="T21" fmla="*/ 0 h 1009"/>
                <a:gd name="T22" fmla="*/ 0 w 595"/>
                <a:gd name="T23" fmla="*/ 0 h 1009"/>
                <a:gd name="T24" fmla="*/ 0 w 595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5" h="1009">
                  <a:moveTo>
                    <a:pt x="0" y="1009"/>
                  </a:moveTo>
                  <a:lnTo>
                    <a:pt x="595" y="1009"/>
                  </a:lnTo>
                  <a:lnTo>
                    <a:pt x="595" y="893"/>
                  </a:lnTo>
                  <a:lnTo>
                    <a:pt x="140" y="893"/>
                  </a:lnTo>
                  <a:lnTo>
                    <a:pt x="140" y="567"/>
                  </a:lnTo>
                  <a:lnTo>
                    <a:pt x="584" y="567"/>
                  </a:lnTo>
                  <a:lnTo>
                    <a:pt x="584" y="454"/>
                  </a:lnTo>
                  <a:lnTo>
                    <a:pt x="140" y="454"/>
                  </a:lnTo>
                  <a:lnTo>
                    <a:pt x="140" y="116"/>
                  </a:lnTo>
                  <a:lnTo>
                    <a:pt x="595" y="116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807094" y="925536"/>
              <a:ext cx="181284" cy="273356"/>
            </a:xfrm>
            <a:custGeom>
              <a:avLst/>
              <a:gdLst>
                <a:gd name="T0" fmla="*/ 2147483647 w 295"/>
                <a:gd name="T1" fmla="*/ 2147483647 h 445"/>
                <a:gd name="T2" fmla="*/ 2147483647 w 295"/>
                <a:gd name="T3" fmla="*/ 0 h 445"/>
                <a:gd name="T4" fmla="*/ 2147483647 w 295"/>
                <a:gd name="T5" fmla="*/ 2147483647 h 445"/>
                <a:gd name="T6" fmla="*/ 2147483647 w 295"/>
                <a:gd name="T7" fmla="*/ 2147483647 h 445"/>
                <a:gd name="T8" fmla="*/ 2147483647 w 295"/>
                <a:gd name="T9" fmla="*/ 2147483647 h 445"/>
                <a:gd name="T10" fmla="*/ 2147483647 w 295"/>
                <a:gd name="T11" fmla="*/ 2147483647 h 445"/>
                <a:gd name="T12" fmla="*/ 2147483647 w 295"/>
                <a:gd name="T13" fmla="*/ 2147483647 h 445"/>
                <a:gd name="T14" fmla="*/ 2147483647 w 295"/>
                <a:gd name="T15" fmla="*/ 2147483647 h 445"/>
                <a:gd name="T16" fmla="*/ 0 w 295"/>
                <a:gd name="T17" fmla="*/ 2147483647 h 445"/>
                <a:gd name="T18" fmla="*/ 2147483647 w 295"/>
                <a:gd name="T19" fmla="*/ 2147483647 h 445"/>
                <a:gd name="T20" fmla="*/ 2147483647 w 295"/>
                <a:gd name="T21" fmla="*/ 2147483647 h 445"/>
                <a:gd name="T22" fmla="*/ 2147483647 w 295"/>
                <a:gd name="T23" fmla="*/ 2147483647 h 445"/>
                <a:gd name="T24" fmla="*/ 2147483647 w 295"/>
                <a:gd name="T25" fmla="*/ 2147483647 h 445"/>
                <a:gd name="T26" fmla="*/ 2147483647 w 295"/>
                <a:gd name="T27" fmla="*/ 2147483647 h 445"/>
                <a:gd name="T28" fmla="*/ 2147483647 w 295"/>
                <a:gd name="T29" fmla="*/ 2147483647 h 445"/>
                <a:gd name="T30" fmla="*/ 2147483647 w 295"/>
                <a:gd name="T31" fmla="*/ 2147483647 h 445"/>
                <a:gd name="T32" fmla="*/ 2147483647 w 295"/>
                <a:gd name="T33" fmla="*/ 2147483647 h 4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5" h="445">
                  <a:moveTo>
                    <a:pt x="280" y="65"/>
                  </a:moveTo>
                  <a:cubicBezTo>
                    <a:pt x="254" y="23"/>
                    <a:pt x="211" y="0"/>
                    <a:pt x="159" y="0"/>
                  </a:cubicBezTo>
                  <a:cubicBezTo>
                    <a:pt x="88" y="0"/>
                    <a:pt x="21" y="41"/>
                    <a:pt x="21" y="110"/>
                  </a:cubicBezTo>
                  <a:cubicBezTo>
                    <a:pt x="21" y="170"/>
                    <a:pt x="69" y="198"/>
                    <a:pt x="123" y="218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96" y="246"/>
                    <a:pt x="236" y="266"/>
                    <a:pt x="236" y="312"/>
                  </a:cubicBezTo>
                  <a:cubicBezTo>
                    <a:pt x="236" y="356"/>
                    <a:pt x="200" y="395"/>
                    <a:pt x="150" y="395"/>
                  </a:cubicBezTo>
                  <a:cubicBezTo>
                    <a:pt x="99" y="395"/>
                    <a:pt x="58" y="361"/>
                    <a:pt x="59" y="31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0" y="394"/>
                    <a:pt x="69" y="445"/>
                    <a:pt x="145" y="445"/>
                  </a:cubicBezTo>
                  <a:cubicBezTo>
                    <a:pt x="229" y="445"/>
                    <a:pt x="295" y="389"/>
                    <a:pt x="295" y="312"/>
                  </a:cubicBezTo>
                  <a:cubicBezTo>
                    <a:pt x="295" y="241"/>
                    <a:pt x="245" y="207"/>
                    <a:pt x="178" y="18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15" y="161"/>
                    <a:pt x="79" y="144"/>
                    <a:pt x="79" y="110"/>
                  </a:cubicBezTo>
                  <a:cubicBezTo>
                    <a:pt x="79" y="73"/>
                    <a:pt x="120" y="50"/>
                    <a:pt x="158" y="50"/>
                  </a:cubicBezTo>
                  <a:cubicBezTo>
                    <a:pt x="193" y="50"/>
                    <a:pt x="216" y="64"/>
                    <a:pt x="233" y="90"/>
                  </a:cubicBezTo>
                  <a:lnTo>
                    <a:pt x="2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</p:grpSp>
      <p:sp>
        <p:nvSpPr>
          <p:cNvPr id="2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3227388" y="4370387"/>
            <a:ext cx="5383212" cy="1191632"/>
          </a:xfrm>
          <a:prstGeom prst="rect">
            <a:avLst/>
          </a:prstGeom>
        </p:spPr>
        <p:txBody>
          <a:bodyPr lIns="91440" rIns="91440" anchor="t">
            <a:noAutofit/>
          </a:bodyPr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27388" y="4011615"/>
            <a:ext cx="5383212" cy="301625"/>
          </a:xfrm>
          <a:prstGeom prst="rect">
            <a:avLst/>
          </a:prstGeo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1400" b="0">
                <a:solidFill>
                  <a:srgbClr val="50616E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36560" y="5562019"/>
            <a:ext cx="5364515" cy="695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400" b="0" i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211492" y="6495809"/>
            <a:ext cx="44958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1626F"/>
                </a:solidFill>
                <a:ea typeface="+mn-ea"/>
                <a:cs typeface="Arial" pitchFamily="34" charset="0"/>
              </a:rPr>
              <a:t>© Copyright 2024</a:t>
            </a:r>
            <a:r>
              <a:rPr lang="en-US" sz="900" baseline="0" dirty="0">
                <a:solidFill>
                  <a:srgbClr val="51626F"/>
                </a:solidFill>
                <a:ea typeface="+mn-ea"/>
                <a:cs typeface="Arial" pitchFamily="34" charset="0"/>
              </a:rPr>
              <a:t> </a:t>
            </a:r>
            <a:r>
              <a:rPr lang="en-US" sz="900" dirty="0">
                <a:solidFill>
                  <a:srgbClr val="51626F"/>
                </a:solidFill>
                <a:ea typeface="+mn-ea"/>
                <a:cs typeface="Arial" pitchFamily="34" charset="0"/>
              </a:rPr>
              <a:t>by K&amp;L Gates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0181326"/>
      </p:ext>
    </p:extLst>
  </p:cSld>
  <p:clrMapOvr>
    <a:masterClrMapping/>
  </p:clrMapOvr>
</p:sldLayout>
</file>

<file path=ppt/slideLayouts/slideLayout2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urple and green light swirls&#10;&#10;Description automatically generated">
            <a:extLst>
              <a:ext uri="{FF2B5EF4-FFF2-40B4-BE49-F238E27FC236}">
                <a16:creationId xmlns:a16="http://schemas.microsoft.com/office/drawing/2014/main" id="{622B5594-C1B1-9939-85DB-14673DE37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3">
            <a:extLst>
              <a:ext uri="{FF2B5EF4-FFF2-40B4-BE49-F238E27FC236}">
                <a16:creationId xmlns:a16="http://schemas.microsoft.com/office/drawing/2014/main" id="{5D126114-5C31-0045-1C4E-5D7B13A403F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25668" y="0"/>
            <a:ext cx="1791891" cy="1447800"/>
            <a:chOff x="838200" y="0"/>
            <a:chExt cx="2388422" cy="1447280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6E97A80-52DC-ED08-7D28-381B3B239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0"/>
              <a:ext cx="2388422" cy="1447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F91D20E-89EA-2687-AC71-D171AF4EE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4" y="932298"/>
              <a:ext cx="207813" cy="262433"/>
            </a:xfrm>
            <a:custGeom>
              <a:avLst/>
              <a:gdLst>
                <a:gd name="T0" fmla="*/ 2147483647 w 799"/>
                <a:gd name="T1" fmla="*/ 2147483647 h 1009"/>
                <a:gd name="T2" fmla="*/ 2147483647 w 799"/>
                <a:gd name="T3" fmla="*/ 0 h 1009"/>
                <a:gd name="T4" fmla="*/ 0 w 799"/>
                <a:gd name="T5" fmla="*/ 0 h 1009"/>
                <a:gd name="T6" fmla="*/ 0 w 799"/>
                <a:gd name="T7" fmla="*/ 2147483647 h 1009"/>
                <a:gd name="T8" fmla="*/ 2147483647 w 799"/>
                <a:gd name="T9" fmla="*/ 2147483647 h 1009"/>
                <a:gd name="T10" fmla="*/ 2147483647 w 799"/>
                <a:gd name="T11" fmla="*/ 2147483647 h 1009"/>
                <a:gd name="T12" fmla="*/ 2147483647 w 799"/>
                <a:gd name="T13" fmla="*/ 2147483647 h 1009"/>
                <a:gd name="T14" fmla="*/ 2147483647 w 799"/>
                <a:gd name="T15" fmla="*/ 2147483647 h 1009"/>
                <a:gd name="T16" fmla="*/ 2147483647 w 799"/>
                <a:gd name="T17" fmla="*/ 2147483647 h 1009"/>
                <a:gd name="T18" fmla="*/ 2147483647 w 799"/>
                <a:gd name="T19" fmla="*/ 2147483647 h 1009"/>
                <a:gd name="T20" fmla="*/ 2147483647 w 799"/>
                <a:gd name="T21" fmla="*/ 0 h 1009"/>
                <a:gd name="T22" fmla="*/ 2147483647 w 799"/>
                <a:gd name="T23" fmla="*/ 0 h 1009"/>
                <a:gd name="T24" fmla="*/ 2147483647 w 799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9" h="1009">
                  <a:moveTo>
                    <a:pt x="140" y="437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140" y="1009"/>
                  </a:lnTo>
                  <a:lnTo>
                    <a:pt x="140" y="588"/>
                  </a:lnTo>
                  <a:lnTo>
                    <a:pt x="194" y="539"/>
                  </a:lnTo>
                  <a:lnTo>
                    <a:pt x="612" y="1009"/>
                  </a:lnTo>
                  <a:lnTo>
                    <a:pt x="799" y="1009"/>
                  </a:lnTo>
                  <a:lnTo>
                    <a:pt x="291" y="454"/>
                  </a:lnTo>
                  <a:lnTo>
                    <a:pt x="789" y="0"/>
                  </a:lnTo>
                  <a:lnTo>
                    <a:pt x="610" y="0"/>
                  </a:lnTo>
                  <a:lnTo>
                    <a:pt x="140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9D5668E-58A5-89D9-30AD-E577D11EC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7002" y="926836"/>
              <a:ext cx="250728" cy="273356"/>
            </a:xfrm>
            <a:custGeom>
              <a:avLst/>
              <a:gdLst>
                <a:gd name="T0" fmla="*/ 2147483647 w 408"/>
                <a:gd name="T1" fmla="*/ 2147483647 h 445"/>
                <a:gd name="T2" fmla="*/ 2147483647 w 408"/>
                <a:gd name="T3" fmla="*/ 2147483647 h 445"/>
                <a:gd name="T4" fmla="*/ 2147483647 w 408"/>
                <a:gd name="T5" fmla="*/ 2147483647 h 445"/>
                <a:gd name="T6" fmla="*/ 2147483647 w 408"/>
                <a:gd name="T7" fmla="*/ 2147483647 h 445"/>
                <a:gd name="T8" fmla="*/ 2147483647 w 408"/>
                <a:gd name="T9" fmla="*/ 2147483647 h 445"/>
                <a:gd name="T10" fmla="*/ 2147483647 w 408"/>
                <a:gd name="T11" fmla="*/ 2147483647 h 445"/>
                <a:gd name="T12" fmla="*/ 2147483647 w 408"/>
                <a:gd name="T13" fmla="*/ 2147483647 h 445"/>
                <a:gd name="T14" fmla="*/ 2147483647 w 408"/>
                <a:gd name="T15" fmla="*/ 2147483647 h 445"/>
                <a:gd name="T16" fmla="*/ 2147483647 w 408"/>
                <a:gd name="T17" fmla="*/ 2147483647 h 445"/>
                <a:gd name="T18" fmla="*/ 2147483647 w 408"/>
                <a:gd name="T19" fmla="*/ 2147483647 h 445"/>
                <a:gd name="T20" fmla="*/ 2147483647 w 408"/>
                <a:gd name="T21" fmla="*/ 2147483647 h 445"/>
                <a:gd name="T22" fmla="*/ 2147483647 w 408"/>
                <a:gd name="T23" fmla="*/ 2147483647 h 445"/>
                <a:gd name="T24" fmla="*/ 2147483647 w 408"/>
                <a:gd name="T25" fmla="*/ 2147483647 h 445"/>
                <a:gd name="T26" fmla="*/ 2147483647 w 408"/>
                <a:gd name="T27" fmla="*/ 2147483647 h 445"/>
                <a:gd name="T28" fmla="*/ 2147483647 w 408"/>
                <a:gd name="T29" fmla="*/ 2147483647 h 445"/>
                <a:gd name="T30" fmla="*/ 2147483647 w 408"/>
                <a:gd name="T31" fmla="*/ 2147483647 h 445"/>
                <a:gd name="T32" fmla="*/ 2147483647 w 408"/>
                <a:gd name="T33" fmla="*/ 2147483647 h 445"/>
                <a:gd name="T34" fmla="*/ 2147483647 w 408"/>
                <a:gd name="T35" fmla="*/ 2147483647 h 445"/>
                <a:gd name="T36" fmla="*/ 2147483647 w 408"/>
                <a:gd name="T37" fmla="*/ 2147483647 h 445"/>
                <a:gd name="T38" fmla="*/ 2147483647 w 408"/>
                <a:gd name="T39" fmla="*/ 2147483647 h 445"/>
                <a:gd name="T40" fmla="*/ 2147483647 w 408"/>
                <a:gd name="T41" fmla="*/ 0 h 445"/>
                <a:gd name="T42" fmla="*/ 2147483647 w 408"/>
                <a:gd name="T43" fmla="*/ 2147483647 h 445"/>
                <a:gd name="T44" fmla="*/ 2147483647 w 408"/>
                <a:gd name="T45" fmla="*/ 2147483647 h 445"/>
                <a:gd name="T46" fmla="*/ 2147483647 w 408"/>
                <a:gd name="T47" fmla="*/ 2147483647 h 445"/>
                <a:gd name="T48" fmla="*/ 0 w 408"/>
                <a:gd name="T49" fmla="*/ 2147483647 h 445"/>
                <a:gd name="T50" fmla="*/ 2147483647 w 408"/>
                <a:gd name="T51" fmla="*/ 2147483647 h 445"/>
                <a:gd name="T52" fmla="*/ 2147483647 w 408"/>
                <a:gd name="T53" fmla="*/ 2147483647 h 445"/>
                <a:gd name="T54" fmla="*/ 2147483647 w 408"/>
                <a:gd name="T55" fmla="*/ 2147483647 h 445"/>
                <a:gd name="T56" fmla="*/ 2147483647 w 408"/>
                <a:gd name="T57" fmla="*/ 2147483647 h 445"/>
                <a:gd name="T58" fmla="*/ 2147483647 w 408"/>
                <a:gd name="T59" fmla="*/ 2147483647 h 4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8" h="445">
                  <a:moveTo>
                    <a:pt x="115" y="87"/>
                  </a:moveTo>
                  <a:cubicBezTo>
                    <a:pt x="115" y="60"/>
                    <a:pt x="139" y="42"/>
                    <a:pt x="167" y="42"/>
                  </a:cubicBezTo>
                  <a:cubicBezTo>
                    <a:pt x="198" y="42"/>
                    <a:pt x="222" y="59"/>
                    <a:pt x="222" y="89"/>
                  </a:cubicBezTo>
                  <a:cubicBezTo>
                    <a:pt x="222" y="120"/>
                    <a:pt x="190" y="137"/>
                    <a:pt x="166" y="154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29" y="125"/>
                    <a:pt x="115" y="109"/>
                    <a:pt x="115" y="87"/>
                  </a:cubicBezTo>
                  <a:moveTo>
                    <a:pt x="324" y="341"/>
                  </a:moveTo>
                  <a:cubicBezTo>
                    <a:pt x="381" y="280"/>
                    <a:pt x="381" y="280"/>
                    <a:pt x="381" y="280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42" y="348"/>
                    <a:pt x="242" y="348"/>
                    <a:pt x="242" y="348"/>
                  </a:cubicBezTo>
                  <a:cubicBezTo>
                    <a:pt x="214" y="372"/>
                    <a:pt x="182" y="397"/>
                    <a:pt x="142" y="397"/>
                  </a:cubicBezTo>
                  <a:cubicBezTo>
                    <a:pt x="97" y="397"/>
                    <a:pt x="55" y="359"/>
                    <a:pt x="55" y="319"/>
                  </a:cubicBezTo>
                  <a:cubicBezTo>
                    <a:pt x="55" y="278"/>
                    <a:pt x="108" y="249"/>
                    <a:pt x="140" y="229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231" y="169"/>
                    <a:pt x="277" y="137"/>
                    <a:pt x="277" y="89"/>
                  </a:cubicBezTo>
                  <a:cubicBezTo>
                    <a:pt x="277" y="33"/>
                    <a:pt x="226" y="0"/>
                    <a:pt x="168" y="0"/>
                  </a:cubicBezTo>
                  <a:cubicBezTo>
                    <a:pt x="107" y="0"/>
                    <a:pt x="60" y="35"/>
                    <a:pt x="60" y="94"/>
                  </a:cubicBezTo>
                  <a:cubicBezTo>
                    <a:pt x="60" y="130"/>
                    <a:pt x="85" y="161"/>
                    <a:pt x="112" y="187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38" y="236"/>
                    <a:pt x="0" y="265"/>
                    <a:pt x="0" y="319"/>
                  </a:cubicBezTo>
                  <a:cubicBezTo>
                    <a:pt x="0" y="393"/>
                    <a:pt x="66" y="445"/>
                    <a:pt x="144" y="445"/>
                  </a:cubicBezTo>
                  <a:cubicBezTo>
                    <a:pt x="199" y="445"/>
                    <a:pt x="249" y="416"/>
                    <a:pt x="285" y="378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408" y="436"/>
                    <a:pt x="408" y="436"/>
                    <a:pt x="408" y="436"/>
                  </a:cubicBezTo>
                  <a:lnTo>
                    <a:pt x="324" y="3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EF0F635-60A8-A4E6-1CF7-FD2259EBA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287" y="932298"/>
              <a:ext cx="123544" cy="262433"/>
            </a:xfrm>
            <a:custGeom>
              <a:avLst/>
              <a:gdLst>
                <a:gd name="T0" fmla="*/ 2147483647 w 475"/>
                <a:gd name="T1" fmla="*/ 0 h 1009"/>
                <a:gd name="T2" fmla="*/ 0 w 475"/>
                <a:gd name="T3" fmla="*/ 0 h 1009"/>
                <a:gd name="T4" fmla="*/ 0 w 475"/>
                <a:gd name="T5" fmla="*/ 2147483647 h 1009"/>
                <a:gd name="T6" fmla="*/ 2147483647 w 475"/>
                <a:gd name="T7" fmla="*/ 2147483647 h 1009"/>
                <a:gd name="T8" fmla="*/ 2147483647 w 475"/>
                <a:gd name="T9" fmla="*/ 2147483647 h 1009"/>
                <a:gd name="T10" fmla="*/ 2147483647 w 475"/>
                <a:gd name="T11" fmla="*/ 2147483647 h 1009"/>
                <a:gd name="T12" fmla="*/ 2147483647 w 475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1009">
                  <a:moveTo>
                    <a:pt x="137" y="0"/>
                  </a:moveTo>
                  <a:lnTo>
                    <a:pt x="0" y="0"/>
                  </a:lnTo>
                  <a:lnTo>
                    <a:pt x="0" y="1009"/>
                  </a:lnTo>
                  <a:lnTo>
                    <a:pt x="475" y="1009"/>
                  </a:lnTo>
                  <a:lnTo>
                    <a:pt x="475" y="893"/>
                  </a:lnTo>
                  <a:lnTo>
                    <a:pt x="137" y="8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DE057CD-F119-3405-42C4-4D375D23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970" y="925536"/>
              <a:ext cx="281939" cy="273356"/>
            </a:xfrm>
            <a:custGeom>
              <a:avLst/>
              <a:gdLst>
                <a:gd name="T0" fmla="*/ 2147483647 w 459"/>
                <a:gd name="T1" fmla="*/ 2147483647 h 445"/>
                <a:gd name="T2" fmla="*/ 2147483647 w 459"/>
                <a:gd name="T3" fmla="*/ 2147483647 h 445"/>
                <a:gd name="T4" fmla="*/ 2147483647 w 459"/>
                <a:gd name="T5" fmla="*/ 2147483647 h 445"/>
                <a:gd name="T6" fmla="*/ 2147483647 w 459"/>
                <a:gd name="T7" fmla="*/ 2147483647 h 445"/>
                <a:gd name="T8" fmla="*/ 2147483647 w 459"/>
                <a:gd name="T9" fmla="*/ 2147483647 h 445"/>
                <a:gd name="T10" fmla="*/ 2147483647 w 459"/>
                <a:gd name="T11" fmla="*/ 2147483647 h 445"/>
                <a:gd name="T12" fmla="*/ 2147483647 w 459"/>
                <a:gd name="T13" fmla="*/ 2147483647 h 445"/>
                <a:gd name="T14" fmla="*/ 2147483647 w 459"/>
                <a:gd name="T15" fmla="*/ 2147483647 h 445"/>
                <a:gd name="T16" fmla="*/ 2147483647 w 459"/>
                <a:gd name="T17" fmla="*/ 0 h 445"/>
                <a:gd name="T18" fmla="*/ 0 w 459"/>
                <a:gd name="T19" fmla="*/ 2147483647 h 445"/>
                <a:gd name="T20" fmla="*/ 2147483647 w 459"/>
                <a:gd name="T21" fmla="*/ 2147483647 h 445"/>
                <a:gd name="T22" fmla="*/ 2147483647 w 459"/>
                <a:gd name="T23" fmla="*/ 2147483647 h 445"/>
                <a:gd name="T24" fmla="*/ 2147483647 w 459"/>
                <a:gd name="T25" fmla="*/ 2147483647 h 445"/>
                <a:gd name="T26" fmla="*/ 2147483647 w 459"/>
                <a:gd name="T27" fmla="*/ 2147483647 h 4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9" h="445">
                  <a:moveTo>
                    <a:pt x="273" y="221"/>
                  </a:moveTo>
                  <a:cubicBezTo>
                    <a:pt x="273" y="269"/>
                    <a:pt x="273" y="269"/>
                    <a:pt x="273" y="269"/>
                  </a:cubicBezTo>
                  <a:cubicBezTo>
                    <a:pt x="394" y="269"/>
                    <a:pt x="394" y="269"/>
                    <a:pt x="394" y="269"/>
                  </a:cubicBezTo>
                  <a:cubicBezTo>
                    <a:pt x="391" y="339"/>
                    <a:pt x="313" y="396"/>
                    <a:pt x="240" y="396"/>
                  </a:cubicBezTo>
                  <a:cubicBezTo>
                    <a:pt x="139" y="396"/>
                    <a:pt x="58" y="311"/>
                    <a:pt x="58" y="222"/>
                  </a:cubicBezTo>
                  <a:cubicBezTo>
                    <a:pt x="58" y="126"/>
                    <a:pt x="140" y="49"/>
                    <a:pt x="245" y="49"/>
                  </a:cubicBezTo>
                  <a:cubicBezTo>
                    <a:pt x="303" y="49"/>
                    <a:pt x="359" y="77"/>
                    <a:pt x="393" y="118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388" y="30"/>
                    <a:pt x="316" y="0"/>
                    <a:pt x="243" y="0"/>
                  </a:cubicBezTo>
                  <a:cubicBezTo>
                    <a:pt x="108" y="0"/>
                    <a:pt x="0" y="101"/>
                    <a:pt x="0" y="224"/>
                  </a:cubicBezTo>
                  <a:cubicBezTo>
                    <a:pt x="0" y="342"/>
                    <a:pt x="105" y="445"/>
                    <a:pt x="237" y="445"/>
                  </a:cubicBezTo>
                  <a:cubicBezTo>
                    <a:pt x="368" y="445"/>
                    <a:pt x="459" y="355"/>
                    <a:pt x="459" y="238"/>
                  </a:cubicBezTo>
                  <a:cubicBezTo>
                    <a:pt x="459" y="221"/>
                    <a:pt x="459" y="221"/>
                    <a:pt x="459" y="221"/>
                  </a:cubicBezTo>
                  <a:lnTo>
                    <a:pt x="273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D6C36E5-F148-AF6C-0197-5838278F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72" y="920074"/>
              <a:ext cx="278818" cy="273356"/>
            </a:xfrm>
            <a:custGeom>
              <a:avLst/>
              <a:gdLst>
                <a:gd name="T0" fmla="*/ 2147483647 w 1072"/>
                <a:gd name="T1" fmla="*/ 2147483647 h 1051"/>
                <a:gd name="T2" fmla="*/ 2147483647 w 1072"/>
                <a:gd name="T3" fmla="*/ 0 h 1051"/>
                <a:gd name="T4" fmla="*/ 0 w 1072"/>
                <a:gd name="T5" fmla="*/ 2147483647 h 1051"/>
                <a:gd name="T6" fmla="*/ 2147483647 w 1072"/>
                <a:gd name="T7" fmla="*/ 2147483647 h 1051"/>
                <a:gd name="T8" fmla="*/ 2147483647 w 1072"/>
                <a:gd name="T9" fmla="*/ 2147483647 h 1051"/>
                <a:gd name="T10" fmla="*/ 2147483647 w 1072"/>
                <a:gd name="T11" fmla="*/ 2147483647 h 1051"/>
                <a:gd name="T12" fmla="*/ 2147483647 w 1072"/>
                <a:gd name="T13" fmla="*/ 2147483647 h 1051"/>
                <a:gd name="T14" fmla="*/ 2147483647 w 1072"/>
                <a:gd name="T15" fmla="*/ 2147483647 h 1051"/>
                <a:gd name="T16" fmla="*/ 2147483647 w 1072"/>
                <a:gd name="T17" fmla="*/ 2147483647 h 1051"/>
                <a:gd name="T18" fmla="*/ 2147483647 w 1072"/>
                <a:gd name="T19" fmla="*/ 2147483647 h 1051"/>
                <a:gd name="T20" fmla="*/ 2147483647 w 1072"/>
                <a:gd name="T21" fmla="*/ 2147483647 h 10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2" h="1051">
                  <a:moveTo>
                    <a:pt x="1072" y="1051"/>
                  </a:moveTo>
                  <a:lnTo>
                    <a:pt x="529" y="0"/>
                  </a:lnTo>
                  <a:lnTo>
                    <a:pt x="0" y="1051"/>
                  </a:lnTo>
                  <a:lnTo>
                    <a:pt x="163" y="1051"/>
                  </a:lnTo>
                  <a:lnTo>
                    <a:pt x="543" y="276"/>
                  </a:lnTo>
                  <a:lnTo>
                    <a:pt x="741" y="683"/>
                  </a:lnTo>
                  <a:lnTo>
                    <a:pt x="472" y="683"/>
                  </a:lnTo>
                  <a:lnTo>
                    <a:pt x="422" y="798"/>
                  </a:lnTo>
                  <a:lnTo>
                    <a:pt x="798" y="798"/>
                  </a:lnTo>
                  <a:lnTo>
                    <a:pt x="923" y="1051"/>
                  </a:lnTo>
                  <a:lnTo>
                    <a:pt x="1072" y="1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15CE230-E914-987B-7CE6-D7B2DDA94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145" y="930998"/>
              <a:ext cx="173221" cy="262433"/>
            </a:xfrm>
            <a:custGeom>
              <a:avLst/>
              <a:gdLst>
                <a:gd name="T0" fmla="*/ 2147483647 w 666"/>
                <a:gd name="T1" fmla="*/ 2041005944 h 1009"/>
                <a:gd name="T2" fmla="*/ 2147483647 w 666"/>
                <a:gd name="T3" fmla="*/ 2041005944 h 1009"/>
                <a:gd name="T4" fmla="*/ 2147483647 w 666"/>
                <a:gd name="T5" fmla="*/ 0 h 1009"/>
                <a:gd name="T6" fmla="*/ 0 w 666"/>
                <a:gd name="T7" fmla="*/ 0 h 1009"/>
                <a:gd name="T8" fmla="*/ 0 w 666"/>
                <a:gd name="T9" fmla="*/ 2041005944 h 1009"/>
                <a:gd name="T10" fmla="*/ 2147483647 w 666"/>
                <a:gd name="T11" fmla="*/ 2041005944 h 1009"/>
                <a:gd name="T12" fmla="*/ 2147483647 w 666"/>
                <a:gd name="T13" fmla="*/ 2147483647 h 1009"/>
                <a:gd name="T14" fmla="*/ 2147483647 w 666"/>
                <a:gd name="T15" fmla="*/ 2147483647 h 1009"/>
                <a:gd name="T16" fmla="*/ 2147483647 w 666"/>
                <a:gd name="T17" fmla="*/ 2041005944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6" h="1009">
                  <a:moveTo>
                    <a:pt x="402" y="116"/>
                  </a:moveTo>
                  <a:lnTo>
                    <a:pt x="666" y="116"/>
                  </a:lnTo>
                  <a:lnTo>
                    <a:pt x="666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5" y="116"/>
                  </a:lnTo>
                  <a:lnTo>
                    <a:pt x="265" y="1009"/>
                  </a:lnTo>
                  <a:lnTo>
                    <a:pt x="402" y="1009"/>
                  </a:lnTo>
                  <a:lnTo>
                    <a:pt x="40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526784A-7A19-83F6-7218-48CF1F63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523" y="930998"/>
              <a:ext cx="154755" cy="262433"/>
            </a:xfrm>
            <a:custGeom>
              <a:avLst/>
              <a:gdLst>
                <a:gd name="T0" fmla="*/ 0 w 595"/>
                <a:gd name="T1" fmla="*/ 2147483647 h 1009"/>
                <a:gd name="T2" fmla="*/ 2147483647 w 595"/>
                <a:gd name="T3" fmla="*/ 2147483647 h 1009"/>
                <a:gd name="T4" fmla="*/ 2147483647 w 595"/>
                <a:gd name="T5" fmla="*/ 2147483647 h 1009"/>
                <a:gd name="T6" fmla="*/ 2147483647 w 595"/>
                <a:gd name="T7" fmla="*/ 2147483647 h 1009"/>
                <a:gd name="T8" fmla="*/ 2147483647 w 595"/>
                <a:gd name="T9" fmla="*/ 2147483647 h 1009"/>
                <a:gd name="T10" fmla="*/ 2147483647 w 595"/>
                <a:gd name="T11" fmla="*/ 2147483647 h 1009"/>
                <a:gd name="T12" fmla="*/ 2147483647 w 595"/>
                <a:gd name="T13" fmla="*/ 2147483647 h 1009"/>
                <a:gd name="T14" fmla="*/ 2147483647 w 595"/>
                <a:gd name="T15" fmla="*/ 2147483647 h 1009"/>
                <a:gd name="T16" fmla="*/ 2147483647 w 595"/>
                <a:gd name="T17" fmla="*/ 2041005944 h 1009"/>
                <a:gd name="T18" fmla="*/ 2147483647 w 595"/>
                <a:gd name="T19" fmla="*/ 2041005944 h 1009"/>
                <a:gd name="T20" fmla="*/ 2147483647 w 595"/>
                <a:gd name="T21" fmla="*/ 0 h 1009"/>
                <a:gd name="T22" fmla="*/ 0 w 595"/>
                <a:gd name="T23" fmla="*/ 0 h 1009"/>
                <a:gd name="T24" fmla="*/ 0 w 595"/>
                <a:gd name="T25" fmla="*/ 2147483647 h 10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5" h="1009">
                  <a:moveTo>
                    <a:pt x="0" y="1009"/>
                  </a:moveTo>
                  <a:lnTo>
                    <a:pt x="595" y="1009"/>
                  </a:lnTo>
                  <a:lnTo>
                    <a:pt x="595" y="893"/>
                  </a:lnTo>
                  <a:lnTo>
                    <a:pt x="140" y="893"/>
                  </a:lnTo>
                  <a:lnTo>
                    <a:pt x="140" y="567"/>
                  </a:lnTo>
                  <a:lnTo>
                    <a:pt x="584" y="567"/>
                  </a:lnTo>
                  <a:lnTo>
                    <a:pt x="584" y="454"/>
                  </a:lnTo>
                  <a:lnTo>
                    <a:pt x="140" y="454"/>
                  </a:lnTo>
                  <a:lnTo>
                    <a:pt x="140" y="116"/>
                  </a:lnTo>
                  <a:lnTo>
                    <a:pt x="595" y="116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C470102-E03A-4155-2D36-127103C12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094" y="925536"/>
              <a:ext cx="181284" cy="273356"/>
            </a:xfrm>
            <a:custGeom>
              <a:avLst/>
              <a:gdLst>
                <a:gd name="T0" fmla="*/ 2147483647 w 295"/>
                <a:gd name="T1" fmla="*/ 2147483647 h 445"/>
                <a:gd name="T2" fmla="*/ 2147483647 w 295"/>
                <a:gd name="T3" fmla="*/ 0 h 445"/>
                <a:gd name="T4" fmla="*/ 2147483647 w 295"/>
                <a:gd name="T5" fmla="*/ 2147483647 h 445"/>
                <a:gd name="T6" fmla="*/ 2147483647 w 295"/>
                <a:gd name="T7" fmla="*/ 2147483647 h 445"/>
                <a:gd name="T8" fmla="*/ 2147483647 w 295"/>
                <a:gd name="T9" fmla="*/ 2147483647 h 445"/>
                <a:gd name="T10" fmla="*/ 2147483647 w 295"/>
                <a:gd name="T11" fmla="*/ 2147483647 h 445"/>
                <a:gd name="T12" fmla="*/ 2147483647 w 295"/>
                <a:gd name="T13" fmla="*/ 2147483647 h 445"/>
                <a:gd name="T14" fmla="*/ 2147483647 w 295"/>
                <a:gd name="T15" fmla="*/ 2147483647 h 445"/>
                <a:gd name="T16" fmla="*/ 0 w 295"/>
                <a:gd name="T17" fmla="*/ 2147483647 h 445"/>
                <a:gd name="T18" fmla="*/ 2147483647 w 295"/>
                <a:gd name="T19" fmla="*/ 2147483647 h 445"/>
                <a:gd name="T20" fmla="*/ 2147483647 w 295"/>
                <a:gd name="T21" fmla="*/ 2147483647 h 445"/>
                <a:gd name="T22" fmla="*/ 2147483647 w 295"/>
                <a:gd name="T23" fmla="*/ 2147483647 h 445"/>
                <a:gd name="T24" fmla="*/ 2147483647 w 295"/>
                <a:gd name="T25" fmla="*/ 2147483647 h 445"/>
                <a:gd name="T26" fmla="*/ 2147483647 w 295"/>
                <a:gd name="T27" fmla="*/ 2147483647 h 445"/>
                <a:gd name="T28" fmla="*/ 2147483647 w 295"/>
                <a:gd name="T29" fmla="*/ 2147483647 h 445"/>
                <a:gd name="T30" fmla="*/ 2147483647 w 295"/>
                <a:gd name="T31" fmla="*/ 2147483647 h 445"/>
                <a:gd name="T32" fmla="*/ 2147483647 w 295"/>
                <a:gd name="T33" fmla="*/ 2147483647 h 4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5" h="445">
                  <a:moveTo>
                    <a:pt x="280" y="65"/>
                  </a:moveTo>
                  <a:cubicBezTo>
                    <a:pt x="254" y="23"/>
                    <a:pt x="211" y="0"/>
                    <a:pt x="159" y="0"/>
                  </a:cubicBezTo>
                  <a:cubicBezTo>
                    <a:pt x="88" y="0"/>
                    <a:pt x="21" y="41"/>
                    <a:pt x="21" y="110"/>
                  </a:cubicBezTo>
                  <a:cubicBezTo>
                    <a:pt x="21" y="170"/>
                    <a:pt x="69" y="198"/>
                    <a:pt x="123" y="218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96" y="246"/>
                    <a:pt x="236" y="266"/>
                    <a:pt x="236" y="312"/>
                  </a:cubicBezTo>
                  <a:cubicBezTo>
                    <a:pt x="236" y="356"/>
                    <a:pt x="200" y="395"/>
                    <a:pt x="150" y="395"/>
                  </a:cubicBezTo>
                  <a:cubicBezTo>
                    <a:pt x="99" y="395"/>
                    <a:pt x="58" y="361"/>
                    <a:pt x="59" y="31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0" y="394"/>
                    <a:pt x="69" y="445"/>
                    <a:pt x="145" y="445"/>
                  </a:cubicBezTo>
                  <a:cubicBezTo>
                    <a:pt x="229" y="445"/>
                    <a:pt x="295" y="389"/>
                    <a:pt x="295" y="312"/>
                  </a:cubicBezTo>
                  <a:cubicBezTo>
                    <a:pt x="295" y="241"/>
                    <a:pt x="245" y="207"/>
                    <a:pt x="178" y="18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15" y="161"/>
                    <a:pt x="79" y="144"/>
                    <a:pt x="79" y="110"/>
                  </a:cubicBezTo>
                  <a:cubicBezTo>
                    <a:pt x="79" y="73"/>
                    <a:pt x="120" y="50"/>
                    <a:pt x="158" y="50"/>
                  </a:cubicBezTo>
                  <a:cubicBezTo>
                    <a:pt x="193" y="50"/>
                    <a:pt x="216" y="64"/>
                    <a:pt x="233" y="90"/>
                  </a:cubicBezTo>
                  <a:lnTo>
                    <a:pt x="2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213011904"/>
      </p:ext>
    </p:extLst>
  </p:cSld>
  <p:clrMapOvr>
    <a:masterClrMapping/>
  </p:clrMapOvr>
</p:sldLayout>
</file>

<file path=ppt/slideLayouts/slideLayout2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95300" y="703838"/>
            <a:ext cx="8153400" cy="555050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2ABF-3520-460E-8D10-D8087401F0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77564" y="1626036"/>
            <a:ext cx="8153400" cy="47176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0490731"/>
      </p:ext>
    </p:extLst>
  </p:cSld>
  <p:clrMapOvr>
    <a:masterClrMapping/>
  </p:clrMapOvr>
</p:sldLayout>
</file>

<file path=ppt/slideLayouts/slideLayout2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 flipV="1">
            <a:off x="4549775" y="1626036"/>
            <a:ext cx="0" cy="471761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03838"/>
            <a:ext cx="8135664" cy="555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5155-A45C-4089-A89E-2A3E32B6F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1626036"/>
            <a:ext cx="3956051" cy="47176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74914" y="1626036"/>
            <a:ext cx="3956051" cy="47176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0291443"/>
      </p:ext>
    </p:extLst>
  </p:cSld>
  <p:clrMapOvr>
    <a:masterClrMapping/>
  </p:clrMapOvr>
</p:sldLayout>
</file>

<file path=ppt/slideLayouts/slideLayout2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lour Bloc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03838"/>
            <a:ext cx="8135664" cy="555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5155-A45C-4089-A89E-2A3E32B6F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7" y="1626036"/>
            <a:ext cx="2632075" cy="471761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 anchor="t"/>
          <a:lstStyle>
            <a:lvl1pPr marL="0" indent="0">
              <a:buFont typeface="Arial" panose="020B0604020202020204" pitchFamily="34" charset="0"/>
              <a:buNone/>
              <a:defRPr sz="150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featured content or key takeaway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59138" y="1626036"/>
            <a:ext cx="5372100" cy="47176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009306"/>
      </p:ext>
    </p:extLst>
  </p:cSld>
  <p:clrMapOvr>
    <a:masterClrMapping/>
  </p:clrMapOvr>
</p:sldLayout>
</file>

<file path=ppt/slideLayouts/slideLayout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eature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72214"/>
            <a:ext cx="6286500" cy="11646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Feature Title Style</a:t>
            </a: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1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 userDrawn="1"/>
        </p:nvSpPr>
        <p:spPr>
          <a:xfrm>
            <a:off x="0" y="2"/>
            <a:ext cx="143692" cy="748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6765523"/>
      </p:ext>
    </p:extLst>
  </p:cSld>
  <p:clrMapOvr>
    <a:masterClrMapping/>
  </p:clrMapOvr>
</p:sldLayout>
</file>

<file path=ppt/slideLayouts/slideLayout3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eatured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692727"/>
            <a:ext cx="8135664" cy="565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5155-A45C-4089-A89E-2A3E32B6F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7" y="1613338"/>
            <a:ext cx="2632075" cy="1246909"/>
          </a:xfrm>
          <a:prstGeom prst="rect">
            <a:avLst/>
          </a:prstGeom>
          <a:noFill/>
        </p:spPr>
        <p:txBody>
          <a:bodyPr lIns="180000" tIns="180000" rIns="180000" bIns="180000" anchor="t"/>
          <a:lstStyle>
            <a:lvl1pPr marL="0" indent="0">
              <a:buFont typeface="Arial" panose="020B0604020202020204" pitchFamily="34" charset="0"/>
              <a:buNone/>
              <a:defRPr sz="1500" b="1" baseline="0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featured content or key takeaway</a:t>
            </a:r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7" y="2869482"/>
            <a:ext cx="2632075" cy="3460395"/>
          </a:xfrm>
          <a:prstGeom prst="rect">
            <a:avLst/>
          </a:prstGeom>
          <a:noFill/>
        </p:spPr>
        <p:txBody>
          <a:bodyPr lIns="180000" tIns="180000" rIns="180000" bIns="18000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050" b="0" baseline="0">
                <a:solidFill>
                  <a:schemeClr val="accent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3388536" y="1613337"/>
            <a:ext cx="5242702" cy="471654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1" name="Straight Connector 6"/>
          <p:cNvCxnSpPr>
            <a:cxnSpLocks noChangeShapeType="1"/>
          </p:cNvCxnSpPr>
          <p:nvPr userDrawn="1"/>
        </p:nvCxnSpPr>
        <p:spPr bwMode="auto">
          <a:xfrm flipV="1">
            <a:off x="3256368" y="1626036"/>
            <a:ext cx="0" cy="47038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376107"/>
      </p:ext>
    </p:extLst>
  </p:cSld>
  <p:clrMapOvr>
    <a:masterClrMapping/>
  </p:clrMapOvr>
</p:sldLayout>
</file>

<file path=ppt/slideLayouts/slideLayout3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692728"/>
            <a:ext cx="8153400" cy="566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83367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8" name="Rectangle 34"/>
          <p:cNvSpPr>
            <a:spLocks noGrp="1" noChangeArrowheads="1"/>
          </p:cNvSpPr>
          <p:nvPr>
            <p:ph type="dt" sz="half" idx="11"/>
          </p:nvPr>
        </p:nvSpPr>
        <p:spPr>
          <a:xfrm>
            <a:off x="492125" y="6583363"/>
            <a:ext cx="2133600" cy="2460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97364" y="6592888"/>
            <a:ext cx="2133600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5155-A45C-4089-A89E-2A3E32B6F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05675"/>
      </p:ext>
    </p:extLst>
  </p:cSld>
  <p:clrMapOvr>
    <a:masterClrMapping/>
  </p:clrMapOvr>
</p:sldLayout>
</file>

<file path=ppt/slideLayouts/slideLayout3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0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4" name="Rectangle 31"/>
          <p:cNvSpPr>
            <a:spLocks noGrp="1" noChangeArrowheads="1"/>
          </p:cNvSpPr>
          <p:nvPr>
            <p:ph type="ftr" sz="quarter" idx="29"/>
          </p:nvPr>
        </p:nvSpPr>
        <p:spPr>
          <a:xfrm>
            <a:off x="3124200" y="6583367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15" name="Rectangle 34"/>
          <p:cNvSpPr>
            <a:spLocks noGrp="1" noChangeArrowheads="1"/>
          </p:cNvSpPr>
          <p:nvPr>
            <p:ph type="dt" sz="half" idx="30"/>
          </p:nvPr>
        </p:nvSpPr>
        <p:spPr>
          <a:xfrm>
            <a:off x="495300" y="6583363"/>
            <a:ext cx="2133600" cy="2460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16" name="Rectangle 35"/>
          <p:cNvSpPr>
            <a:spLocks noGrp="1" noChangeArrowheads="1"/>
          </p:cNvSpPr>
          <p:nvPr>
            <p:ph type="sldNum" sz="quarter" idx="31"/>
          </p:nvPr>
        </p:nvSpPr>
        <p:spPr>
          <a:xfrm>
            <a:off x="6497364" y="6592888"/>
            <a:ext cx="2133600" cy="2460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E651-7F7E-4851-9803-14E15A8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495300" y="656371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8"/>
          <p:cNvSpPr>
            <a:spLocks noEditPoints="1"/>
          </p:cNvSpPr>
          <p:nvPr userDrawn="1"/>
        </p:nvSpPr>
        <p:spPr bwMode="auto">
          <a:xfrm>
            <a:off x="7432605" y="5324167"/>
            <a:ext cx="818825" cy="504568"/>
          </a:xfrm>
          <a:custGeom>
            <a:avLst/>
            <a:gdLst>
              <a:gd name="T0" fmla="*/ 139 w 1493"/>
              <a:gd name="T1" fmla="*/ 886 h 920"/>
              <a:gd name="T2" fmla="*/ 204 w 1493"/>
              <a:gd name="T3" fmla="*/ 819 h 920"/>
              <a:gd name="T4" fmla="*/ 245 w 1493"/>
              <a:gd name="T5" fmla="*/ 735 h 920"/>
              <a:gd name="T6" fmla="*/ 261 w 1493"/>
              <a:gd name="T7" fmla="*/ 657 h 920"/>
              <a:gd name="T8" fmla="*/ 124 w 1493"/>
              <a:gd name="T9" fmla="*/ 593 h 920"/>
              <a:gd name="T10" fmla="*/ 37 w 1493"/>
              <a:gd name="T11" fmla="*/ 498 h 920"/>
              <a:gd name="T12" fmla="*/ 1 w 1493"/>
              <a:gd name="T13" fmla="*/ 373 h 920"/>
              <a:gd name="T14" fmla="*/ 3 w 1493"/>
              <a:gd name="T15" fmla="*/ 291 h 920"/>
              <a:gd name="T16" fmla="*/ 24 w 1493"/>
              <a:gd name="T17" fmla="*/ 211 h 920"/>
              <a:gd name="T18" fmla="*/ 64 w 1493"/>
              <a:gd name="T19" fmla="*/ 139 h 920"/>
              <a:gd name="T20" fmla="*/ 108 w 1493"/>
              <a:gd name="T21" fmla="*/ 87 h 920"/>
              <a:gd name="T22" fmla="*/ 174 w 1493"/>
              <a:gd name="T23" fmla="*/ 39 h 920"/>
              <a:gd name="T24" fmla="*/ 249 w 1493"/>
              <a:gd name="T25" fmla="*/ 9 h 920"/>
              <a:gd name="T26" fmla="*/ 331 w 1493"/>
              <a:gd name="T27" fmla="*/ 0 h 920"/>
              <a:gd name="T28" fmla="*/ 399 w 1493"/>
              <a:gd name="T29" fmla="*/ 6 h 920"/>
              <a:gd name="T30" fmla="*/ 474 w 1493"/>
              <a:gd name="T31" fmla="*/ 32 h 920"/>
              <a:gd name="T32" fmla="*/ 539 w 1493"/>
              <a:gd name="T33" fmla="*/ 77 h 920"/>
              <a:gd name="T34" fmla="*/ 585 w 1493"/>
              <a:gd name="T35" fmla="*/ 126 h 920"/>
              <a:gd name="T36" fmla="*/ 625 w 1493"/>
              <a:gd name="T37" fmla="*/ 198 h 920"/>
              <a:gd name="T38" fmla="*/ 649 w 1493"/>
              <a:gd name="T39" fmla="*/ 282 h 920"/>
              <a:gd name="T40" fmla="*/ 654 w 1493"/>
              <a:gd name="T41" fmla="*/ 356 h 920"/>
              <a:gd name="T42" fmla="*/ 639 w 1493"/>
              <a:gd name="T43" fmla="*/ 475 h 920"/>
              <a:gd name="T44" fmla="*/ 595 w 1493"/>
              <a:gd name="T45" fmla="*/ 589 h 920"/>
              <a:gd name="T46" fmla="*/ 522 w 1493"/>
              <a:gd name="T47" fmla="*/ 696 h 920"/>
              <a:gd name="T48" fmla="*/ 444 w 1493"/>
              <a:gd name="T49" fmla="*/ 774 h 920"/>
              <a:gd name="T50" fmla="*/ 332 w 1493"/>
              <a:gd name="T51" fmla="*/ 850 h 920"/>
              <a:gd name="T52" fmla="*/ 207 w 1493"/>
              <a:gd name="T53" fmla="*/ 901 h 920"/>
              <a:gd name="T54" fmla="*/ 963 w 1493"/>
              <a:gd name="T55" fmla="*/ 920 h 920"/>
              <a:gd name="T56" fmla="*/ 993 w 1493"/>
              <a:gd name="T57" fmla="*/ 873 h 920"/>
              <a:gd name="T58" fmla="*/ 1052 w 1493"/>
              <a:gd name="T59" fmla="*/ 804 h 920"/>
              <a:gd name="T60" fmla="*/ 1089 w 1493"/>
              <a:gd name="T61" fmla="*/ 717 h 920"/>
              <a:gd name="T62" fmla="*/ 1068 w 1493"/>
              <a:gd name="T63" fmla="*/ 646 h 920"/>
              <a:gd name="T64" fmla="*/ 941 w 1493"/>
              <a:gd name="T65" fmla="*/ 576 h 920"/>
              <a:gd name="T66" fmla="*/ 864 w 1493"/>
              <a:gd name="T67" fmla="*/ 476 h 920"/>
              <a:gd name="T68" fmla="*/ 838 w 1493"/>
              <a:gd name="T69" fmla="*/ 345 h 920"/>
              <a:gd name="T70" fmla="*/ 845 w 1493"/>
              <a:gd name="T71" fmla="*/ 275 h 920"/>
              <a:gd name="T72" fmla="*/ 870 w 1493"/>
              <a:gd name="T73" fmla="*/ 196 h 920"/>
              <a:gd name="T74" fmla="*/ 913 w 1493"/>
              <a:gd name="T75" fmla="*/ 125 h 920"/>
              <a:gd name="T76" fmla="*/ 959 w 1493"/>
              <a:gd name="T77" fmla="*/ 76 h 920"/>
              <a:gd name="T78" fmla="*/ 1027 w 1493"/>
              <a:gd name="T79" fmla="*/ 32 h 920"/>
              <a:gd name="T80" fmla="*/ 1103 w 1493"/>
              <a:gd name="T81" fmla="*/ 6 h 920"/>
              <a:gd name="T82" fmla="*/ 1170 w 1493"/>
              <a:gd name="T83" fmla="*/ 0 h 920"/>
              <a:gd name="T84" fmla="*/ 1253 w 1493"/>
              <a:gd name="T85" fmla="*/ 9 h 920"/>
              <a:gd name="T86" fmla="*/ 1327 w 1493"/>
              <a:gd name="T87" fmla="*/ 39 h 920"/>
              <a:gd name="T88" fmla="*/ 1391 w 1493"/>
              <a:gd name="T89" fmla="*/ 87 h 920"/>
              <a:gd name="T90" fmla="*/ 1433 w 1493"/>
              <a:gd name="T91" fmla="*/ 140 h 920"/>
              <a:gd name="T92" fmla="*/ 1471 w 1493"/>
              <a:gd name="T93" fmla="*/ 214 h 920"/>
              <a:gd name="T94" fmla="*/ 1490 w 1493"/>
              <a:gd name="T95" fmla="*/ 299 h 920"/>
              <a:gd name="T96" fmla="*/ 1493 w 1493"/>
              <a:gd name="T97" fmla="*/ 381 h 920"/>
              <a:gd name="T98" fmla="*/ 1472 w 1493"/>
              <a:gd name="T99" fmla="*/ 498 h 920"/>
              <a:gd name="T100" fmla="*/ 1422 w 1493"/>
              <a:gd name="T101" fmla="*/ 611 h 920"/>
              <a:gd name="T102" fmla="*/ 1342 w 1493"/>
              <a:gd name="T103" fmla="*/ 717 h 920"/>
              <a:gd name="T104" fmla="*/ 1262 w 1493"/>
              <a:gd name="T105" fmla="*/ 792 h 920"/>
              <a:gd name="T106" fmla="*/ 1148 w 1493"/>
              <a:gd name="T107" fmla="*/ 863 h 920"/>
              <a:gd name="T108" fmla="*/ 1018 w 1493"/>
              <a:gd name="T109" fmla="*/ 908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3" h="920">
                <a:moveTo>
                  <a:pt x="124" y="920"/>
                </a:moveTo>
                <a:lnTo>
                  <a:pt x="107" y="908"/>
                </a:lnTo>
                <a:lnTo>
                  <a:pt x="107" y="908"/>
                </a:lnTo>
                <a:lnTo>
                  <a:pt x="123" y="898"/>
                </a:lnTo>
                <a:lnTo>
                  <a:pt x="139" y="886"/>
                </a:lnTo>
                <a:lnTo>
                  <a:pt x="154" y="873"/>
                </a:lnTo>
                <a:lnTo>
                  <a:pt x="168" y="861"/>
                </a:lnTo>
                <a:lnTo>
                  <a:pt x="181" y="848"/>
                </a:lnTo>
                <a:lnTo>
                  <a:pt x="193" y="834"/>
                </a:lnTo>
                <a:lnTo>
                  <a:pt x="204" y="819"/>
                </a:lnTo>
                <a:lnTo>
                  <a:pt x="214" y="804"/>
                </a:lnTo>
                <a:lnTo>
                  <a:pt x="223" y="787"/>
                </a:lnTo>
                <a:lnTo>
                  <a:pt x="231" y="771"/>
                </a:lnTo>
                <a:lnTo>
                  <a:pt x="239" y="753"/>
                </a:lnTo>
                <a:lnTo>
                  <a:pt x="245" y="735"/>
                </a:lnTo>
                <a:lnTo>
                  <a:pt x="251" y="717"/>
                </a:lnTo>
                <a:lnTo>
                  <a:pt x="256" y="698"/>
                </a:lnTo>
                <a:lnTo>
                  <a:pt x="259" y="678"/>
                </a:lnTo>
                <a:lnTo>
                  <a:pt x="261" y="657"/>
                </a:lnTo>
                <a:lnTo>
                  <a:pt x="261" y="657"/>
                </a:lnTo>
                <a:lnTo>
                  <a:pt x="230" y="646"/>
                </a:lnTo>
                <a:lnTo>
                  <a:pt x="200" y="636"/>
                </a:lnTo>
                <a:lnTo>
                  <a:pt x="173" y="623"/>
                </a:lnTo>
                <a:lnTo>
                  <a:pt x="147" y="609"/>
                </a:lnTo>
                <a:lnTo>
                  <a:pt x="124" y="593"/>
                </a:lnTo>
                <a:lnTo>
                  <a:pt x="102" y="576"/>
                </a:lnTo>
                <a:lnTo>
                  <a:pt x="82" y="559"/>
                </a:lnTo>
                <a:lnTo>
                  <a:pt x="65" y="540"/>
                </a:lnTo>
                <a:lnTo>
                  <a:pt x="50" y="521"/>
                </a:lnTo>
                <a:lnTo>
                  <a:pt x="37" y="498"/>
                </a:lnTo>
                <a:lnTo>
                  <a:pt x="25" y="476"/>
                </a:lnTo>
                <a:lnTo>
                  <a:pt x="16" y="452"/>
                </a:lnTo>
                <a:lnTo>
                  <a:pt x="9" y="427"/>
                </a:lnTo>
                <a:lnTo>
                  <a:pt x="4" y="401"/>
                </a:lnTo>
                <a:lnTo>
                  <a:pt x="1" y="373"/>
                </a:lnTo>
                <a:lnTo>
                  <a:pt x="0" y="345"/>
                </a:lnTo>
                <a:lnTo>
                  <a:pt x="0" y="345"/>
                </a:lnTo>
                <a:lnTo>
                  <a:pt x="1" y="326"/>
                </a:lnTo>
                <a:lnTo>
                  <a:pt x="2" y="309"/>
                </a:lnTo>
                <a:lnTo>
                  <a:pt x="3" y="291"/>
                </a:lnTo>
                <a:lnTo>
                  <a:pt x="5" y="275"/>
                </a:lnTo>
                <a:lnTo>
                  <a:pt x="9" y="257"/>
                </a:lnTo>
                <a:lnTo>
                  <a:pt x="14" y="242"/>
                </a:lnTo>
                <a:lnTo>
                  <a:pt x="18" y="226"/>
                </a:lnTo>
                <a:lnTo>
                  <a:pt x="24" y="211"/>
                </a:lnTo>
                <a:lnTo>
                  <a:pt x="30" y="196"/>
                </a:lnTo>
                <a:lnTo>
                  <a:pt x="37" y="181"/>
                </a:lnTo>
                <a:lnTo>
                  <a:pt x="45" y="167"/>
                </a:lnTo>
                <a:lnTo>
                  <a:pt x="54" y="153"/>
                </a:lnTo>
                <a:lnTo>
                  <a:pt x="64" y="139"/>
                </a:lnTo>
                <a:lnTo>
                  <a:pt x="73" y="125"/>
                </a:lnTo>
                <a:lnTo>
                  <a:pt x="85" y="112"/>
                </a:lnTo>
                <a:lnTo>
                  <a:pt x="96" y="99"/>
                </a:lnTo>
                <a:lnTo>
                  <a:pt x="96" y="99"/>
                </a:lnTo>
                <a:lnTo>
                  <a:pt x="108" y="87"/>
                </a:lnTo>
                <a:lnTo>
                  <a:pt x="121" y="76"/>
                </a:lnTo>
                <a:lnTo>
                  <a:pt x="133" y="65"/>
                </a:lnTo>
                <a:lnTo>
                  <a:pt x="146" y="56"/>
                </a:lnTo>
                <a:lnTo>
                  <a:pt x="160" y="47"/>
                </a:lnTo>
                <a:lnTo>
                  <a:pt x="174" y="39"/>
                </a:lnTo>
                <a:lnTo>
                  <a:pt x="188" y="32"/>
                </a:lnTo>
                <a:lnTo>
                  <a:pt x="203" y="25"/>
                </a:lnTo>
                <a:lnTo>
                  <a:pt x="217" y="19"/>
                </a:lnTo>
                <a:lnTo>
                  <a:pt x="232" y="14"/>
                </a:lnTo>
                <a:lnTo>
                  <a:pt x="249" y="9"/>
                </a:lnTo>
                <a:lnTo>
                  <a:pt x="265" y="6"/>
                </a:lnTo>
                <a:lnTo>
                  <a:pt x="280" y="4"/>
                </a:lnTo>
                <a:lnTo>
                  <a:pt x="297" y="1"/>
                </a:lnTo>
                <a:lnTo>
                  <a:pt x="314" y="0"/>
                </a:lnTo>
                <a:lnTo>
                  <a:pt x="331" y="0"/>
                </a:lnTo>
                <a:lnTo>
                  <a:pt x="331" y="0"/>
                </a:lnTo>
                <a:lnTo>
                  <a:pt x="349" y="0"/>
                </a:lnTo>
                <a:lnTo>
                  <a:pt x="366" y="1"/>
                </a:lnTo>
                <a:lnTo>
                  <a:pt x="382" y="4"/>
                </a:lnTo>
                <a:lnTo>
                  <a:pt x="399" y="6"/>
                </a:lnTo>
                <a:lnTo>
                  <a:pt x="415" y="9"/>
                </a:lnTo>
                <a:lnTo>
                  <a:pt x="430" y="14"/>
                </a:lnTo>
                <a:lnTo>
                  <a:pt x="445" y="19"/>
                </a:lnTo>
                <a:lnTo>
                  <a:pt x="460" y="25"/>
                </a:lnTo>
                <a:lnTo>
                  <a:pt x="474" y="32"/>
                </a:lnTo>
                <a:lnTo>
                  <a:pt x="488" y="39"/>
                </a:lnTo>
                <a:lnTo>
                  <a:pt x="501" y="47"/>
                </a:lnTo>
                <a:lnTo>
                  <a:pt x="515" y="56"/>
                </a:lnTo>
                <a:lnTo>
                  <a:pt x="528" y="66"/>
                </a:lnTo>
                <a:lnTo>
                  <a:pt x="539" y="77"/>
                </a:lnTo>
                <a:lnTo>
                  <a:pt x="552" y="87"/>
                </a:lnTo>
                <a:lnTo>
                  <a:pt x="564" y="100"/>
                </a:lnTo>
                <a:lnTo>
                  <a:pt x="564" y="100"/>
                </a:lnTo>
                <a:lnTo>
                  <a:pt x="574" y="113"/>
                </a:lnTo>
                <a:lnTo>
                  <a:pt x="585" y="126"/>
                </a:lnTo>
                <a:lnTo>
                  <a:pt x="594" y="140"/>
                </a:lnTo>
                <a:lnTo>
                  <a:pt x="603" y="154"/>
                </a:lnTo>
                <a:lnTo>
                  <a:pt x="611" y="168"/>
                </a:lnTo>
                <a:lnTo>
                  <a:pt x="618" y="183"/>
                </a:lnTo>
                <a:lnTo>
                  <a:pt x="625" y="198"/>
                </a:lnTo>
                <a:lnTo>
                  <a:pt x="631" y="214"/>
                </a:lnTo>
                <a:lnTo>
                  <a:pt x="637" y="231"/>
                </a:lnTo>
                <a:lnTo>
                  <a:pt x="642" y="247"/>
                </a:lnTo>
                <a:lnTo>
                  <a:pt x="645" y="264"/>
                </a:lnTo>
                <a:lnTo>
                  <a:pt x="649" y="282"/>
                </a:lnTo>
                <a:lnTo>
                  <a:pt x="651" y="299"/>
                </a:lnTo>
                <a:lnTo>
                  <a:pt x="653" y="318"/>
                </a:lnTo>
                <a:lnTo>
                  <a:pt x="654" y="337"/>
                </a:lnTo>
                <a:lnTo>
                  <a:pt x="654" y="356"/>
                </a:lnTo>
                <a:lnTo>
                  <a:pt x="654" y="356"/>
                </a:lnTo>
                <a:lnTo>
                  <a:pt x="653" y="381"/>
                </a:lnTo>
                <a:lnTo>
                  <a:pt x="652" y="404"/>
                </a:lnTo>
                <a:lnTo>
                  <a:pt x="649" y="429"/>
                </a:lnTo>
                <a:lnTo>
                  <a:pt x="645" y="452"/>
                </a:lnTo>
                <a:lnTo>
                  <a:pt x="639" y="475"/>
                </a:lnTo>
                <a:lnTo>
                  <a:pt x="634" y="498"/>
                </a:lnTo>
                <a:lnTo>
                  <a:pt x="625" y="522"/>
                </a:lnTo>
                <a:lnTo>
                  <a:pt x="616" y="544"/>
                </a:lnTo>
                <a:lnTo>
                  <a:pt x="607" y="567"/>
                </a:lnTo>
                <a:lnTo>
                  <a:pt x="595" y="589"/>
                </a:lnTo>
                <a:lnTo>
                  <a:pt x="582" y="611"/>
                </a:lnTo>
                <a:lnTo>
                  <a:pt x="570" y="632"/>
                </a:lnTo>
                <a:lnTo>
                  <a:pt x="554" y="655"/>
                </a:lnTo>
                <a:lnTo>
                  <a:pt x="538" y="675"/>
                </a:lnTo>
                <a:lnTo>
                  <a:pt x="522" y="696"/>
                </a:lnTo>
                <a:lnTo>
                  <a:pt x="503" y="717"/>
                </a:lnTo>
                <a:lnTo>
                  <a:pt x="503" y="717"/>
                </a:lnTo>
                <a:lnTo>
                  <a:pt x="483" y="737"/>
                </a:lnTo>
                <a:lnTo>
                  <a:pt x="464" y="756"/>
                </a:lnTo>
                <a:lnTo>
                  <a:pt x="444" y="774"/>
                </a:lnTo>
                <a:lnTo>
                  <a:pt x="423" y="792"/>
                </a:lnTo>
                <a:lnTo>
                  <a:pt x="401" y="808"/>
                </a:lnTo>
                <a:lnTo>
                  <a:pt x="379" y="823"/>
                </a:lnTo>
                <a:lnTo>
                  <a:pt x="356" y="837"/>
                </a:lnTo>
                <a:lnTo>
                  <a:pt x="332" y="850"/>
                </a:lnTo>
                <a:lnTo>
                  <a:pt x="309" y="863"/>
                </a:lnTo>
                <a:lnTo>
                  <a:pt x="285" y="873"/>
                </a:lnTo>
                <a:lnTo>
                  <a:pt x="259" y="884"/>
                </a:lnTo>
                <a:lnTo>
                  <a:pt x="233" y="893"/>
                </a:lnTo>
                <a:lnTo>
                  <a:pt x="207" y="901"/>
                </a:lnTo>
                <a:lnTo>
                  <a:pt x="180" y="908"/>
                </a:lnTo>
                <a:lnTo>
                  <a:pt x="152" y="915"/>
                </a:lnTo>
                <a:lnTo>
                  <a:pt x="124" y="920"/>
                </a:lnTo>
                <a:lnTo>
                  <a:pt x="124" y="920"/>
                </a:lnTo>
                <a:close/>
                <a:moveTo>
                  <a:pt x="963" y="920"/>
                </a:moveTo>
                <a:lnTo>
                  <a:pt x="945" y="908"/>
                </a:lnTo>
                <a:lnTo>
                  <a:pt x="945" y="908"/>
                </a:lnTo>
                <a:lnTo>
                  <a:pt x="963" y="898"/>
                </a:lnTo>
                <a:lnTo>
                  <a:pt x="978" y="886"/>
                </a:lnTo>
                <a:lnTo>
                  <a:pt x="993" y="873"/>
                </a:lnTo>
                <a:lnTo>
                  <a:pt x="1007" y="861"/>
                </a:lnTo>
                <a:lnTo>
                  <a:pt x="1020" y="848"/>
                </a:lnTo>
                <a:lnTo>
                  <a:pt x="1031" y="834"/>
                </a:lnTo>
                <a:lnTo>
                  <a:pt x="1043" y="819"/>
                </a:lnTo>
                <a:lnTo>
                  <a:pt x="1052" y="804"/>
                </a:lnTo>
                <a:lnTo>
                  <a:pt x="1062" y="787"/>
                </a:lnTo>
                <a:lnTo>
                  <a:pt x="1070" y="771"/>
                </a:lnTo>
                <a:lnTo>
                  <a:pt x="1078" y="753"/>
                </a:lnTo>
                <a:lnTo>
                  <a:pt x="1084" y="735"/>
                </a:lnTo>
                <a:lnTo>
                  <a:pt x="1089" y="717"/>
                </a:lnTo>
                <a:lnTo>
                  <a:pt x="1094" y="698"/>
                </a:lnTo>
                <a:lnTo>
                  <a:pt x="1098" y="678"/>
                </a:lnTo>
                <a:lnTo>
                  <a:pt x="1100" y="657"/>
                </a:lnTo>
                <a:lnTo>
                  <a:pt x="1100" y="657"/>
                </a:lnTo>
                <a:lnTo>
                  <a:pt x="1068" y="646"/>
                </a:lnTo>
                <a:lnTo>
                  <a:pt x="1039" y="636"/>
                </a:lnTo>
                <a:lnTo>
                  <a:pt x="1012" y="623"/>
                </a:lnTo>
                <a:lnTo>
                  <a:pt x="986" y="609"/>
                </a:lnTo>
                <a:lnTo>
                  <a:pt x="963" y="593"/>
                </a:lnTo>
                <a:lnTo>
                  <a:pt x="941" y="576"/>
                </a:lnTo>
                <a:lnTo>
                  <a:pt x="922" y="559"/>
                </a:lnTo>
                <a:lnTo>
                  <a:pt x="904" y="540"/>
                </a:lnTo>
                <a:lnTo>
                  <a:pt x="888" y="521"/>
                </a:lnTo>
                <a:lnTo>
                  <a:pt x="875" y="498"/>
                </a:lnTo>
                <a:lnTo>
                  <a:pt x="864" y="476"/>
                </a:lnTo>
                <a:lnTo>
                  <a:pt x="854" y="452"/>
                </a:lnTo>
                <a:lnTo>
                  <a:pt x="848" y="427"/>
                </a:lnTo>
                <a:lnTo>
                  <a:pt x="843" y="401"/>
                </a:lnTo>
                <a:lnTo>
                  <a:pt x="839" y="373"/>
                </a:lnTo>
                <a:lnTo>
                  <a:pt x="838" y="345"/>
                </a:lnTo>
                <a:lnTo>
                  <a:pt x="838" y="345"/>
                </a:lnTo>
                <a:lnTo>
                  <a:pt x="839" y="326"/>
                </a:lnTo>
                <a:lnTo>
                  <a:pt x="841" y="309"/>
                </a:lnTo>
                <a:lnTo>
                  <a:pt x="842" y="291"/>
                </a:lnTo>
                <a:lnTo>
                  <a:pt x="845" y="275"/>
                </a:lnTo>
                <a:lnTo>
                  <a:pt x="848" y="257"/>
                </a:lnTo>
                <a:lnTo>
                  <a:pt x="852" y="242"/>
                </a:lnTo>
                <a:lnTo>
                  <a:pt x="857" y="226"/>
                </a:lnTo>
                <a:lnTo>
                  <a:pt x="863" y="211"/>
                </a:lnTo>
                <a:lnTo>
                  <a:pt x="870" y="196"/>
                </a:lnTo>
                <a:lnTo>
                  <a:pt x="877" y="181"/>
                </a:lnTo>
                <a:lnTo>
                  <a:pt x="884" y="167"/>
                </a:lnTo>
                <a:lnTo>
                  <a:pt x="893" y="153"/>
                </a:lnTo>
                <a:lnTo>
                  <a:pt x="902" y="139"/>
                </a:lnTo>
                <a:lnTo>
                  <a:pt x="913" y="125"/>
                </a:lnTo>
                <a:lnTo>
                  <a:pt x="923" y="112"/>
                </a:lnTo>
                <a:lnTo>
                  <a:pt x="935" y="99"/>
                </a:lnTo>
                <a:lnTo>
                  <a:pt x="935" y="99"/>
                </a:lnTo>
                <a:lnTo>
                  <a:pt x="946" y="87"/>
                </a:lnTo>
                <a:lnTo>
                  <a:pt x="959" y="76"/>
                </a:lnTo>
                <a:lnTo>
                  <a:pt x="972" y="65"/>
                </a:lnTo>
                <a:lnTo>
                  <a:pt x="986" y="56"/>
                </a:lnTo>
                <a:lnTo>
                  <a:pt x="999" y="47"/>
                </a:lnTo>
                <a:lnTo>
                  <a:pt x="1013" y="39"/>
                </a:lnTo>
                <a:lnTo>
                  <a:pt x="1027" y="32"/>
                </a:lnTo>
                <a:lnTo>
                  <a:pt x="1042" y="25"/>
                </a:lnTo>
                <a:lnTo>
                  <a:pt x="1057" y="19"/>
                </a:lnTo>
                <a:lnTo>
                  <a:pt x="1072" y="14"/>
                </a:lnTo>
                <a:lnTo>
                  <a:pt x="1087" y="9"/>
                </a:lnTo>
                <a:lnTo>
                  <a:pt x="1103" y="6"/>
                </a:lnTo>
                <a:lnTo>
                  <a:pt x="1120" y="4"/>
                </a:lnTo>
                <a:lnTo>
                  <a:pt x="1136" y="1"/>
                </a:lnTo>
                <a:lnTo>
                  <a:pt x="1152" y="0"/>
                </a:lnTo>
                <a:lnTo>
                  <a:pt x="1170" y="0"/>
                </a:lnTo>
                <a:lnTo>
                  <a:pt x="1170" y="0"/>
                </a:lnTo>
                <a:lnTo>
                  <a:pt x="1187" y="0"/>
                </a:lnTo>
                <a:lnTo>
                  <a:pt x="1205" y="1"/>
                </a:lnTo>
                <a:lnTo>
                  <a:pt x="1221" y="4"/>
                </a:lnTo>
                <a:lnTo>
                  <a:pt x="1237" y="6"/>
                </a:lnTo>
                <a:lnTo>
                  <a:pt x="1253" y="9"/>
                </a:lnTo>
                <a:lnTo>
                  <a:pt x="1269" y="14"/>
                </a:lnTo>
                <a:lnTo>
                  <a:pt x="1284" y="19"/>
                </a:lnTo>
                <a:lnTo>
                  <a:pt x="1299" y="25"/>
                </a:lnTo>
                <a:lnTo>
                  <a:pt x="1313" y="32"/>
                </a:lnTo>
                <a:lnTo>
                  <a:pt x="1327" y="39"/>
                </a:lnTo>
                <a:lnTo>
                  <a:pt x="1341" y="47"/>
                </a:lnTo>
                <a:lnTo>
                  <a:pt x="1353" y="56"/>
                </a:lnTo>
                <a:lnTo>
                  <a:pt x="1366" y="66"/>
                </a:lnTo>
                <a:lnTo>
                  <a:pt x="1379" y="77"/>
                </a:lnTo>
                <a:lnTo>
                  <a:pt x="1391" y="87"/>
                </a:lnTo>
                <a:lnTo>
                  <a:pt x="1402" y="100"/>
                </a:lnTo>
                <a:lnTo>
                  <a:pt x="1402" y="100"/>
                </a:lnTo>
                <a:lnTo>
                  <a:pt x="1413" y="113"/>
                </a:lnTo>
                <a:lnTo>
                  <a:pt x="1423" y="126"/>
                </a:lnTo>
                <a:lnTo>
                  <a:pt x="1433" y="140"/>
                </a:lnTo>
                <a:lnTo>
                  <a:pt x="1442" y="154"/>
                </a:lnTo>
                <a:lnTo>
                  <a:pt x="1450" y="168"/>
                </a:lnTo>
                <a:lnTo>
                  <a:pt x="1458" y="183"/>
                </a:lnTo>
                <a:lnTo>
                  <a:pt x="1464" y="198"/>
                </a:lnTo>
                <a:lnTo>
                  <a:pt x="1471" y="214"/>
                </a:lnTo>
                <a:lnTo>
                  <a:pt x="1476" y="231"/>
                </a:lnTo>
                <a:lnTo>
                  <a:pt x="1480" y="247"/>
                </a:lnTo>
                <a:lnTo>
                  <a:pt x="1484" y="264"/>
                </a:lnTo>
                <a:lnTo>
                  <a:pt x="1487" y="282"/>
                </a:lnTo>
                <a:lnTo>
                  <a:pt x="1490" y="299"/>
                </a:lnTo>
                <a:lnTo>
                  <a:pt x="1492" y="318"/>
                </a:lnTo>
                <a:lnTo>
                  <a:pt x="1493" y="337"/>
                </a:lnTo>
                <a:lnTo>
                  <a:pt x="1493" y="356"/>
                </a:lnTo>
                <a:lnTo>
                  <a:pt x="1493" y="356"/>
                </a:lnTo>
                <a:lnTo>
                  <a:pt x="1493" y="381"/>
                </a:lnTo>
                <a:lnTo>
                  <a:pt x="1491" y="404"/>
                </a:lnTo>
                <a:lnTo>
                  <a:pt x="1488" y="429"/>
                </a:lnTo>
                <a:lnTo>
                  <a:pt x="1484" y="452"/>
                </a:lnTo>
                <a:lnTo>
                  <a:pt x="1478" y="475"/>
                </a:lnTo>
                <a:lnTo>
                  <a:pt x="1472" y="498"/>
                </a:lnTo>
                <a:lnTo>
                  <a:pt x="1464" y="522"/>
                </a:lnTo>
                <a:lnTo>
                  <a:pt x="1456" y="544"/>
                </a:lnTo>
                <a:lnTo>
                  <a:pt x="1445" y="567"/>
                </a:lnTo>
                <a:lnTo>
                  <a:pt x="1434" y="589"/>
                </a:lnTo>
                <a:lnTo>
                  <a:pt x="1422" y="611"/>
                </a:lnTo>
                <a:lnTo>
                  <a:pt x="1408" y="632"/>
                </a:lnTo>
                <a:lnTo>
                  <a:pt x="1393" y="655"/>
                </a:lnTo>
                <a:lnTo>
                  <a:pt x="1377" y="675"/>
                </a:lnTo>
                <a:lnTo>
                  <a:pt x="1360" y="696"/>
                </a:lnTo>
                <a:lnTo>
                  <a:pt x="1342" y="717"/>
                </a:lnTo>
                <a:lnTo>
                  <a:pt x="1342" y="717"/>
                </a:lnTo>
                <a:lnTo>
                  <a:pt x="1322" y="737"/>
                </a:lnTo>
                <a:lnTo>
                  <a:pt x="1302" y="756"/>
                </a:lnTo>
                <a:lnTo>
                  <a:pt x="1282" y="774"/>
                </a:lnTo>
                <a:lnTo>
                  <a:pt x="1262" y="792"/>
                </a:lnTo>
                <a:lnTo>
                  <a:pt x="1239" y="808"/>
                </a:lnTo>
                <a:lnTo>
                  <a:pt x="1217" y="823"/>
                </a:lnTo>
                <a:lnTo>
                  <a:pt x="1195" y="837"/>
                </a:lnTo>
                <a:lnTo>
                  <a:pt x="1172" y="850"/>
                </a:lnTo>
                <a:lnTo>
                  <a:pt x="1148" y="863"/>
                </a:lnTo>
                <a:lnTo>
                  <a:pt x="1123" y="873"/>
                </a:lnTo>
                <a:lnTo>
                  <a:pt x="1098" y="884"/>
                </a:lnTo>
                <a:lnTo>
                  <a:pt x="1072" y="893"/>
                </a:lnTo>
                <a:lnTo>
                  <a:pt x="1045" y="901"/>
                </a:lnTo>
                <a:lnTo>
                  <a:pt x="1018" y="908"/>
                </a:lnTo>
                <a:lnTo>
                  <a:pt x="992" y="915"/>
                </a:lnTo>
                <a:lnTo>
                  <a:pt x="963" y="920"/>
                </a:lnTo>
                <a:lnTo>
                  <a:pt x="963" y="920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kern="0">
              <a:solidFill>
                <a:schemeClr val="tx2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 userDrawn="1"/>
        </p:nvSpPr>
        <p:spPr bwMode="auto">
          <a:xfrm>
            <a:off x="891812" y="1339273"/>
            <a:ext cx="818825" cy="504568"/>
          </a:xfrm>
          <a:custGeom>
            <a:avLst/>
            <a:gdLst>
              <a:gd name="T0" fmla="*/ 515 w 1493"/>
              <a:gd name="T1" fmla="*/ 34 h 920"/>
              <a:gd name="T2" fmla="*/ 450 w 1493"/>
              <a:gd name="T3" fmla="*/ 101 h 920"/>
              <a:gd name="T4" fmla="*/ 409 w 1493"/>
              <a:gd name="T5" fmla="*/ 184 h 920"/>
              <a:gd name="T6" fmla="*/ 393 w 1493"/>
              <a:gd name="T7" fmla="*/ 262 h 920"/>
              <a:gd name="T8" fmla="*/ 531 w 1493"/>
              <a:gd name="T9" fmla="*/ 326 h 920"/>
              <a:gd name="T10" fmla="*/ 617 w 1493"/>
              <a:gd name="T11" fmla="*/ 422 h 920"/>
              <a:gd name="T12" fmla="*/ 653 w 1493"/>
              <a:gd name="T13" fmla="*/ 546 h 920"/>
              <a:gd name="T14" fmla="*/ 651 w 1493"/>
              <a:gd name="T15" fmla="*/ 628 h 920"/>
              <a:gd name="T16" fmla="*/ 630 w 1493"/>
              <a:gd name="T17" fmla="*/ 709 h 920"/>
              <a:gd name="T18" fmla="*/ 591 w 1493"/>
              <a:gd name="T19" fmla="*/ 781 h 920"/>
              <a:gd name="T20" fmla="*/ 546 w 1493"/>
              <a:gd name="T21" fmla="*/ 833 h 920"/>
              <a:gd name="T22" fmla="*/ 480 w 1493"/>
              <a:gd name="T23" fmla="*/ 880 h 920"/>
              <a:gd name="T24" fmla="*/ 406 w 1493"/>
              <a:gd name="T25" fmla="*/ 910 h 920"/>
              <a:gd name="T26" fmla="*/ 323 w 1493"/>
              <a:gd name="T27" fmla="*/ 920 h 920"/>
              <a:gd name="T28" fmla="*/ 256 w 1493"/>
              <a:gd name="T29" fmla="*/ 913 h 920"/>
              <a:gd name="T30" fmla="*/ 180 w 1493"/>
              <a:gd name="T31" fmla="*/ 889 h 920"/>
              <a:gd name="T32" fmla="*/ 115 w 1493"/>
              <a:gd name="T33" fmla="*/ 843 h 920"/>
              <a:gd name="T34" fmla="*/ 70 w 1493"/>
              <a:gd name="T35" fmla="*/ 794 h 920"/>
              <a:gd name="T36" fmla="*/ 29 w 1493"/>
              <a:gd name="T37" fmla="*/ 721 h 920"/>
              <a:gd name="T38" fmla="*/ 6 w 1493"/>
              <a:gd name="T39" fmla="*/ 638 h 920"/>
              <a:gd name="T40" fmla="*/ 0 w 1493"/>
              <a:gd name="T41" fmla="*/ 564 h 920"/>
              <a:gd name="T42" fmla="*/ 15 w 1493"/>
              <a:gd name="T43" fmla="*/ 444 h 920"/>
              <a:gd name="T44" fmla="*/ 59 w 1493"/>
              <a:gd name="T45" fmla="*/ 331 h 920"/>
              <a:gd name="T46" fmla="*/ 132 w 1493"/>
              <a:gd name="T47" fmla="*/ 224 h 920"/>
              <a:gd name="T48" fmla="*/ 210 w 1493"/>
              <a:gd name="T49" fmla="*/ 146 h 920"/>
              <a:gd name="T50" fmla="*/ 322 w 1493"/>
              <a:gd name="T51" fmla="*/ 70 h 920"/>
              <a:gd name="T52" fmla="*/ 448 w 1493"/>
              <a:gd name="T53" fmla="*/ 19 h 920"/>
              <a:gd name="T54" fmla="*/ 1369 w 1493"/>
              <a:gd name="T55" fmla="*/ 0 h 920"/>
              <a:gd name="T56" fmla="*/ 1340 w 1493"/>
              <a:gd name="T57" fmla="*/ 46 h 920"/>
              <a:gd name="T58" fmla="*/ 1279 w 1493"/>
              <a:gd name="T59" fmla="*/ 117 h 920"/>
              <a:gd name="T60" fmla="*/ 1242 w 1493"/>
              <a:gd name="T61" fmla="*/ 203 h 920"/>
              <a:gd name="T62" fmla="*/ 1263 w 1493"/>
              <a:gd name="T63" fmla="*/ 273 h 920"/>
              <a:gd name="T64" fmla="*/ 1391 w 1493"/>
              <a:gd name="T65" fmla="*/ 342 h 920"/>
              <a:gd name="T66" fmla="*/ 1468 w 1493"/>
              <a:gd name="T67" fmla="*/ 444 h 920"/>
              <a:gd name="T68" fmla="*/ 1493 w 1493"/>
              <a:gd name="T69" fmla="*/ 575 h 920"/>
              <a:gd name="T70" fmla="*/ 1487 w 1493"/>
              <a:gd name="T71" fmla="*/ 645 h 920"/>
              <a:gd name="T72" fmla="*/ 1463 w 1493"/>
              <a:gd name="T73" fmla="*/ 724 h 920"/>
              <a:gd name="T74" fmla="*/ 1420 w 1493"/>
              <a:gd name="T75" fmla="*/ 794 h 920"/>
              <a:gd name="T76" fmla="*/ 1372 w 1493"/>
              <a:gd name="T77" fmla="*/ 843 h 920"/>
              <a:gd name="T78" fmla="*/ 1305 w 1493"/>
              <a:gd name="T79" fmla="*/ 889 h 920"/>
              <a:gd name="T80" fmla="*/ 1229 w 1493"/>
              <a:gd name="T81" fmla="*/ 913 h 920"/>
              <a:gd name="T82" fmla="*/ 1162 w 1493"/>
              <a:gd name="T83" fmla="*/ 920 h 920"/>
              <a:gd name="T84" fmla="*/ 1079 w 1493"/>
              <a:gd name="T85" fmla="*/ 910 h 920"/>
              <a:gd name="T86" fmla="*/ 1005 w 1493"/>
              <a:gd name="T87" fmla="*/ 880 h 920"/>
              <a:gd name="T88" fmla="*/ 942 w 1493"/>
              <a:gd name="T89" fmla="*/ 832 h 920"/>
              <a:gd name="T90" fmla="*/ 899 w 1493"/>
              <a:gd name="T91" fmla="*/ 780 h 920"/>
              <a:gd name="T92" fmla="*/ 862 w 1493"/>
              <a:gd name="T93" fmla="*/ 706 h 920"/>
              <a:gd name="T94" fmla="*/ 842 w 1493"/>
              <a:gd name="T95" fmla="*/ 621 h 920"/>
              <a:gd name="T96" fmla="*/ 839 w 1493"/>
              <a:gd name="T97" fmla="*/ 539 h 920"/>
              <a:gd name="T98" fmla="*/ 860 w 1493"/>
              <a:gd name="T99" fmla="*/ 420 h 920"/>
              <a:gd name="T100" fmla="*/ 910 w 1493"/>
              <a:gd name="T101" fmla="*/ 309 h 920"/>
              <a:gd name="T102" fmla="*/ 990 w 1493"/>
              <a:gd name="T103" fmla="*/ 203 h 920"/>
              <a:gd name="T104" fmla="*/ 1071 w 1493"/>
              <a:gd name="T105" fmla="*/ 128 h 920"/>
              <a:gd name="T106" fmla="*/ 1184 w 1493"/>
              <a:gd name="T107" fmla="*/ 57 h 920"/>
              <a:gd name="T108" fmla="*/ 1313 w 1493"/>
              <a:gd name="T109" fmla="*/ 11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3" h="920">
                <a:moveTo>
                  <a:pt x="530" y="0"/>
                </a:moveTo>
                <a:lnTo>
                  <a:pt x="548" y="12"/>
                </a:lnTo>
                <a:lnTo>
                  <a:pt x="548" y="12"/>
                </a:lnTo>
                <a:lnTo>
                  <a:pt x="531" y="22"/>
                </a:lnTo>
                <a:lnTo>
                  <a:pt x="515" y="34"/>
                </a:lnTo>
                <a:lnTo>
                  <a:pt x="500" y="46"/>
                </a:lnTo>
                <a:lnTo>
                  <a:pt x="486" y="58"/>
                </a:lnTo>
                <a:lnTo>
                  <a:pt x="473" y="72"/>
                </a:lnTo>
                <a:lnTo>
                  <a:pt x="461" y="86"/>
                </a:lnTo>
                <a:lnTo>
                  <a:pt x="450" y="101"/>
                </a:lnTo>
                <a:lnTo>
                  <a:pt x="441" y="117"/>
                </a:lnTo>
                <a:lnTo>
                  <a:pt x="431" y="133"/>
                </a:lnTo>
                <a:lnTo>
                  <a:pt x="423" y="149"/>
                </a:lnTo>
                <a:lnTo>
                  <a:pt x="415" y="167"/>
                </a:lnTo>
                <a:lnTo>
                  <a:pt x="409" y="184"/>
                </a:lnTo>
                <a:lnTo>
                  <a:pt x="403" y="203"/>
                </a:lnTo>
                <a:lnTo>
                  <a:pt x="399" y="223"/>
                </a:lnTo>
                <a:lnTo>
                  <a:pt x="395" y="242"/>
                </a:lnTo>
                <a:lnTo>
                  <a:pt x="393" y="262"/>
                </a:lnTo>
                <a:lnTo>
                  <a:pt x="393" y="262"/>
                </a:lnTo>
                <a:lnTo>
                  <a:pt x="424" y="273"/>
                </a:lnTo>
                <a:lnTo>
                  <a:pt x="455" y="284"/>
                </a:lnTo>
                <a:lnTo>
                  <a:pt x="481" y="297"/>
                </a:lnTo>
                <a:lnTo>
                  <a:pt x="507" y="311"/>
                </a:lnTo>
                <a:lnTo>
                  <a:pt x="531" y="326"/>
                </a:lnTo>
                <a:lnTo>
                  <a:pt x="552" y="342"/>
                </a:lnTo>
                <a:lnTo>
                  <a:pt x="572" y="361"/>
                </a:lnTo>
                <a:lnTo>
                  <a:pt x="589" y="380"/>
                </a:lnTo>
                <a:lnTo>
                  <a:pt x="605" y="400"/>
                </a:lnTo>
                <a:lnTo>
                  <a:pt x="617" y="422"/>
                </a:lnTo>
                <a:lnTo>
                  <a:pt x="629" y="444"/>
                </a:lnTo>
                <a:lnTo>
                  <a:pt x="638" y="467"/>
                </a:lnTo>
                <a:lnTo>
                  <a:pt x="645" y="493"/>
                </a:lnTo>
                <a:lnTo>
                  <a:pt x="650" y="519"/>
                </a:lnTo>
                <a:lnTo>
                  <a:pt x="653" y="546"/>
                </a:lnTo>
                <a:lnTo>
                  <a:pt x="655" y="575"/>
                </a:lnTo>
                <a:lnTo>
                  <a:pt x="655" y="575"/>
                </a:lnTo>
                <a:lnTo>
                  <a:pt x="653" y="594"/>
                </a:lnTo>
                <a:lnTo>
                  <a:pt x="653" y="611"/>
                </a:lnTo>
                <a:lnTo>
                  <a:pt x="651" y="628"/>
                </a:lnTo>
                <a:lnTo>
                  <a:pt x="649" y="645"/>
                </a:lnTo>
                <a:lnTo>
                  <a:pt x="645" y="661"/>
                </a:lnTo>
                <a:lnTo>
                  <a:pt x="641" y="678"/>
                </a:lnTo>
                <a:lnTo>
                  <a:pt x="636" y="694"/>
                </a:lnTo>
                <a:lnTo>
                  <a:pt x="630" y="709"/>
                </a:lnTo>
                <a:lnTo>
                  <a:pt x="624" y="724"/>
                </a:lnTo>
                <a:lnTo>
                  <a:pt x="617" y="740"/>
                </a:lnTo>
                <a:lnTo>
                  <a:pt x="609" y="753"/>
                </a:lnTo>
                <a:lnTo>
                  <a:pt x="600" y="767"/>
                </a:lnTo>
                <a:lnTo>
                  <a:pt x="591" y="781"/>
                </a:lnTo>
                <a:lnTo>
                  <a:pt x="581" y="794"/>
                </a:lnTo>
                <a:lnTo>
                  <a:pt x="570" y="807"/>
                </a:lnTo>
                <a:lnTo>
                  <a:pt x="558" y="820"/>
                </a:lnTo>
                <a:lnTo>
                  <a:pt x="558" y="820"/>
                </a:lnTo>
                <a:lnTo>
                  <a:pt x="546" y="833"/>
                </a:lnTo>
                <a:lnTo>
                  <a:pt x="534" y="843"/>
                </a:lnTo>
                <a:lnTo>
                  <a:pt x="521" y="854"/>
                </a:lnTo>
                <a:lnTo>
                  <a:pt x="508" y="864"/>
                </a:lnTo>
                <a:lnTo>
                  <a:pt x="494" y="872"/>
                </a:lnTo>
                <a:lnTo>
                  <a:pt x="480" y="880"/>
                </a:lnTo>
                <a:lnTo>
                  <a:pt x="466" y="889"/>
                </a:lnTo>
                <a:lnTo>
                  <a:pt x="451" y="894"/>
                </a:lnTo>
                <a:lnTo>
                  <a:pt x="437" y="900"/>
                </a:lnTo>
                <a:lnTo>
                  <a:pt x="422" y="906"/>
                </a:lnTo>
                <a:lnTo>
                  <a:pt x="406" y="910"/>
                </a:lnTo>
                <a:lnTo>
                  <a:pt x="391" y="913"/>
                </a:lnTo>
                <a:lnTo>
                  <a:pt x="374" y="917"/>
                </a:lnTo>
                <a:lnTo>
                  <a:pt x="357" y="918"/>
                </a:lnTo>
                <a:lnTo>
                  <a:pt x="341" y="919"/>
                </a:lnTo>
                <a:lnTo>
                  <a:pt x="323" y="920"/>
                </a:lnTo>
                <a:lnTo>
                  <a:pt x="323" y="920"/>
                </a:lnTo>
                <a:lnTo>
                  <a:pt x="306" y="919"/>
                </a:lnTo>
                <a:lnTo>
                  <a:pt x="288" y="918"/>
                </a:lnTo>
                <a:lnTo>
                  <a:pt x="272" y="917"/>
                </a:lnTo>
                <a:lnTo>
                  <a:pt x="256" y="913"/>
                </a:lnTo>
                <a:lnTo>
                  <a:pt x="239" y="910"/>
                </a:lnTo>
                <a:lnTo>
                  <a:pt x="224" y="906"/>
                </a:lnTo>
                <a:lnTo>
                  <a:pt x="209" y="900"/>
                </a:lnTo>
                <a:lnTo>
                  <a:pt x="194" y="894"/>
                </a:lnTo>
                <a:lnTo>
                  <a:pt x="180" y="889"/>
                </a:lnTo>
                <a:lnTo>
                  <a:pt x="166" y="880"/>
                </a:lnTo>
                <a:lnTo>
                  <a:pt x="153" y="872"/>
                </a:lnTo>
                <a:lnTo>
                  <a:pt x="139" y="863"/>
                </a:lnTo>
                <a:lnTo>
                  <a:pt x="127" y="854"/>
                </a:lnTo>
                <a:lnTo>
                  <a:pt x="115" y="843"/>
                </a:lnTo>
                <a:lnTo>
                  <a:pt x="102" y="832"/>
                </a:lnTo>
                <a:lnTo>
                  <a:pt x="90" y="820"/>
                </a:lnTo>
                <a:lnTo>
                  <a:pt x="90" y="820"/>
                </a:lnTo>
                <a:lnTo>
                  <a:pt x="80" y="807"/>
                </a:lnTo>
                <a:lnTo>
                  <a:pt x="70" y="794"/>
                </a:lnTo>
                <a:lnTo>
                  <a:pt x="60" y="780"/>
                </a:lnTo>
                <a:lnTo>
                  <a:pt x="51" y="766"/>
                </a:lnTo>
                <a:lnTo>
                  <a:pt x="43" y="751"/>
                </a:lnTo>
                <a:lnTo>
                  <a:pt x="36" y="737"/>
                </a:lnTo>
                <a:lnTo>
                  <a:pt x="29" y="721"/>
                </a:lnTo>
                <a:lnTo>
                  <a:pt x="23" y="706"/>
                </a:lnTo>
                <a:lnTo>
                  <a:pt x="17" y="689"/>
                </a:lnTo>
                <a:lnTo>
                  <a:pt x="13" y="673"/>
                </a:lnTo>
                <a:lnTo>
                  <a:pt x="9" y="656"/>
                </a:lnTo>
                <a:lnTo>
                  <a:pt x="6" y="638"/>
                </a:lnTo>
                <a:lnTo>
                  <a:pt x="3" y="621"/>
                </a:lnTo>
                <a:lnTo>
                  <a:pt x="1" y="602"/>
                </a:lnTo>
                <a:lnTo>
                  <a:pt x="0" y="583"/>
                </a:lnTo>
                <a:lnTo>
                  <a:pt x="0" y="564"/>
                </a:lnTo>
                <a:lnTo>
                  <a:pt x="0" y="564"/>
                </a:lnTo>
                <a:lnTo>
                  <a:pt x="1" y="539"/>
                </a:lnTo>
                <a:lnTo>
                  <a:pt x="2" y="515"/>
                </a:lnTo>
                <a:lnTo>
                  <a:pt x="6" y="491"/>
                </a:lnTo>
                <a:lnTo>
                  <a:pt x="9" y="467"/>
                </a:lnTo>
                <a:lnTo>
                  <a:pt x="15" y="444"/>
                </a:lnTo>
                <a:lnTo>
                  <a:pt x="21" y="420"/>
                </a:lnTo>
                <a:lnTo>
                  <a:pt x="29" y="398"/>
                </a:lnTo>
                <a:lnTo>
                  <a:pt x="38" y="375"/>
                </a:lnTo>
                <a:lnTo>
                  <a:pt x="47" y="353"/>
                </a:lnTo>
                <a:lnTo>
                  <a:pt x="59" y="331"/>
                </a:lnTo>
                <a:lnTo>
                  <a:pt x="72" y="309"/>
                </a:lnTo>
                <a:lnTo>
                  <a:pt x="85" y="287"/>
                </a:lnTo>
                <a:lnTo>
                  <a:pt x="100" y="266"/>
                </a:lnTo>
                <a:lnTo>
                  <a:pt x="116" y="245"/>
                </a:lnTo>
                <a:lnTo>
                  <a:pt x="132" y="224"/>
                </a:lnTo>
                <a:lnTo>
                  <a:pt x="151" y="203"/>
                </a:lnTo>
                <a:lnTo>
                  <a:pt x="151" y="203"/>
                </a:lnTo>
                <a:lnTo>
                  <a:pt x="171" y="183"/>
                </a:lnTo>
                <a:lnTo>
                  <a:pt x="190" y="163"/>
                </a:lnTo>
                <a:lnTo>
                  <a:pt x="210" y="146"/>
                </a:lnTo>
                <a:lnTo>
                  <a:pt x="231" y="128"/>
                </a:lnTo>
                <a:lnTo>
                  <a:pt x="253" y="112"/>
                </a:lnTo>
                <a:lnTo>
                  <a:pt x="275" y="97"/>
                </a:lnTo>
                <a:lnTo>
                  <a:pt x="299" y="83"/>
                </a:lnTo>
                <a:lnTo>
                  <a:pt x="322" y="70"/>
                </a:lnTo>
                <a:lnTo>
                  <a:pt x="345" y="57"/>
                </a:lnTo>
                <a:lnTo>
                  <a:pt x="370" y="47"/>
                </a:lnTo>
                <a:lnTo>
                  <a:pt x="395" y="36"/>
                </a:lnTo>
                <a:lnTo>
                  <a:pt x="421" y="27"/>
                </a:lnTo>
                <a:lnTo>
                  <a:pt x="448" y="19"/>
                </a:lnTo>
                <a:lnTo>
                  <a:pt x="474" y="11"/>
                </a:lnTo>
                <a:lnTo>
                  <a:pt x="502" y="5"/>
                </a:lnTo>
                <a:lnTo>
                  <a:pt x="530" y="0"/>
                </a:lnTo>
                <a:lnTo>
                  <a:pt x="530" y="0"/>
                </a:lnTo>
                <a:close/>
                <a:moveTo>
                  <a:pt x="1369" y="0"/>
                </a:moveTo>
                <a:lnTo>
                  <a:pt x="1386" y="12"/>
                </a:lnTo>
                <a:lnTo>
                  <a:pt x="1386" y="12"/>
                </a:lnTo>
                <a:lnTo>
                  <a:pt x="1370" y="22"/>
                </a:lnTo>
                <a:lnTo>
                  <a:pt x="1354" y="34"/>
                </a:lnTo>
                <a:lnTo>
                  <a:pt x="1340" y="46"/>
                </a:lnTo>
                <a:lnTo>
                  <a:pt x="1326" y="58"/>
                </a:lnTo>
                <a:lnTo>
                  <a:pt x="1312" y="72"/>
                </a:lnTo>
                <a:lnTo>
                  <a:pt x="1300" y="86"/>
                </a:lnTo>
                <a:lnTo>
                  <a:pt x="1290" y="101"/>
                </a:lnTo>
                <a:lnTo>
                  <a:pt x="1279" y="117"/>
                </a:lnTo>
                <a:lnTo>
                  <a:pt x="1270" y="133"/>
                </a:lnTo>
                <a:lnTo>
                  <a:pt x="1262" y="149"/>
                </a:lnTo>
                <a:lnTo>
                  <a:pt x="1255" y="167"/>
                </a:lnTo>
                <a:lnTo>
                  <a:pt x="1248" y="184"/>
                </a:lnTo>
                <a:lnTo>
                  <a:pt x="1242" y="203"/>
                </a:lnTo>
                <a:lnTo>
                  <a:pt x="1237" y="223"/>
                </a:lnTo>
                <a:lnTo>
                  <a:pt x="1234" y="242"/>
                </a:lnTo>
                <a:lnTo>
                  <a:pt x="1231" y="262"/>
                </a:lnTo>
                <a:lnTo>
                  <a:pt x="1231" y="262"/>
                </a:lnTo>
                <a:lnTo>
                  <a:pt x="1263" y="273"/>
                </a:lnTo>
                <a:lnTo>
                  <a:pt x="1293" y="284"/>
                </a:lnTo>
                <a:lnTo>
                  <a:pt x="1320" y="297"/>
                </a:lnTo>
                <a:lnTo>
                  <a:pt x="1345" y="311"/>
                </a:lnTo>
                <a:lnTo>
                  <a:pt x="1370" y="326"/>
                </a:lnTo>
                <a:lnTo>
                  <a:pt x="1391" y="342"/>
                </a:lnTo>
                <a:lnTo>
                  <a:pt x="1411" y="361"/>
                </a:lnTo>
                <a:lnTo>
                  <a:pt x="1428" y="380"/>
                </a:lnTo>
                <a:lnTo>
                  <a:pt x="1443" y="400"/>
                </a:lnTo>
                <a:lnTo>
                  <a:pt x="1456" y="422"/>
                </a:lnTo>
                <a:lnTo>
                  <a:pt x="1468" y="444"/>
                </a:lnTo>
                <a:lnTo>
                  <a:pt x="1477" y="467"/>
                </a:lnTo>
                <a:lnTo>
                  <a:pt x="1484" y="493"/>
                </a:lnTo>
                <a:lnTo>
                  <a:pt x="1488" y="519"/>
                </a:lnTo>
                <a:lnTo>
                  <a:pt x="1492" y="546"/>
                </a:lnTo>
                <a:lnTo>
                  <a:pt x="1493" y="575"/>
                </a:lnTo>
                <a:lnTo>
                  <a:pt x="1493" y="575"/>
                </a:lnTo>
                <a:lnTo>
                  <a:pt x="1493" y="594"/>
                </a:lnTo>
                <a:lnTo>
                  <a:pt x="1492" y="611"/>
                </a:lnTo>
                <a:lnTo>
                  <a:pt x="1490" y="628"/>
                </a:lnTo>
                <a:lnTo>
                  <a:pt x="1487" y="645"/>
                </a:lnTo>
                <a:lnTo>
                  <a:pt x="1484" y="661"/>
                </a:lnTo>
                <a:lnTo>
                  <a:pt x="1479" y="678"/>
                </a:lnTo>
                <a:lnTo>
                  <a:pt x="1475" y="694"/>
                </a:lnTo>
                <a:lnTo>
                  <a:pt x="1469" y="709"/>
                </a:lnTo>
                <a:lnTo>
                  <a:pt x="1463" y="724"/>
                </a:lnTo>
                <a:lnTo>
                  <a:pt x="1456" y="740"/>
                </a:lnTo>
                <a:lnTo>
                  <a:pt x="1448" y="753"/>
                </a:lnTo>
                <a:lnTo>
                  <a:pt x="1440" y="767"/>
                </a:lnTo>
                <a:lnTo>
                  <a:pt x="1429" y="781"/>
                </a:lnTo>
                <a:lnTo>
                  <a:pt x="1420" y="794"/>
                </a:lnTo>
                <a:lnTo>
                  <a:pt x="1408" y="807"/>
                </a:lnTo>
                <a:lnTo>
                  <a:pt x="1397" y="820"/>
                </a:lnTo>
                <a:lnTo>
                  <a:pt x="1397" y="820"/>
                </a:lnTo>
                <a:lnTo>
                  <a:pt x="1385" y="833"/>
                </a:lnTo>
                <a:lnTo>
                  <a:pt x="1372" y="843"/>
                </a:lnTo>
                <a:lnTo>
                  <a:pt x="1359" y="854"/>
                </a:lnTo>
                <a:lnTo>
                  <a:pt x="1347" y="864"/>
                </a:lnTo>
                <a:lnTo>
                  <a:pt x="1333" y="872"/>
                </a:lnTo>
                <a:lnTo>
                  <a:pt x="1319" y="880"/>
                </a:lnTo>
                <a:lnTo>
                  <a:pt x="1305" y="889"/>
                </a:lnTo>
                <a:lnTo>
                  <a:pt x="1291" y="894"/>
                </a:lnTo>
                <a:lnTo>
                  <a:pt x="1276" y="900"/>
                </a:lnTo>
                <a:lnTo>
                  <a:pt x="1261" y="906"/>
                </a:lnTo>
                <a:lnTo>
                  <a:pt x="1244" y="910"/>
                </a:lnTo>
                <a:lnTo>
                  <a:pt x="1229" y="913"/>
                </a:lnTo>
                <a:lnTo>
                  <a:pt x="1213" y="917"/>
                </a:lnTo>
                <a:lnTo>
                  <a:pt x="1197" y="918"/>
                </a:lnTo>
                <a:lnTo>
                  <a:pt x="1179" y="919"/>
                </a:lnTo>
                <a:lnTo>
                  <a:pt x="1162" y="920"/>
                </a:lnTo>
                <a:lnTo>
                  <a:pt x="1162" y="920"/>
                </a:lnTo>
                <a:lnTo>
                  <a:pt x="1144" y="919"/>
                </a:lnTo>
                <a:lnTo>
                  <a:pt x="1128" y="918"/>
                </a:lnTo>
                <a:lnTo>
                  <a:pt x="1110" y="917"/>
                </a:lnTo>
                <a:lnTo>
                  <a:pt x="1094" y="913"/>
                </a:lnTo>
                <a:lnTo>
                  <a:pt x="1079" y="910"/>
                </a:lnTo>
                <a:lnTo>
                  <a:pt x="1063" y="906"/>
                </a:lnTo>
                <a:lnTo>
                  <a:pt x="1048" y="900"/>
                </a:lnTo>
                <a:lnTo>
                  <a:pt x="1034" y="894"/>
                </a:lnTo>
                <a:lnTo>
                  <a:pt x="1019" y="889"/>
                </a:lnTo>
                <a:lnTo>
                  <a:pt x="1005" y="880"/>
                </a:lnTo>
                <a:lnTo>
                  <a:pt x="992" y="872"/>
                </a:lnTo>
                <a:lnTo>
                  <a:pt x="978" y="863"/>
                </a:lnTo>
                <a:lnTo>
                  <a:pt x="965" y="854"/>
                </a:lnTo>
                <a:lnTo>
                  <a:pt x="953" y="843"/>
                </a:lnTo>
                <a:lnTo>
                  <a:pt x="942" y="832"/>
                </a:lnTo>
                <a:lnTo>
                  <a:pt x="930" y="820"/>
                </a:lnTo>
                <a:lnTo>
                  <a:pt x="930" y="820"/>
                </a:lnTo>
                <a:lnTo>
                  <a:pt x="919" y="807"/>
                </a:lnTo>
                <a:lnTo>
                  <a:pt x="908" y="794"/>
                </a:lnTo>
                <a:lnTo>
                  <a:pt x="899" y="780"/>
                </a:lnTo>
                <a:lnTo>
                  <a:pt x="889" y="766"/>
                </a:lnTo>
                <a:lnTo>
                  <a:pt x="881" y="751"/>
                </a:lnTo>
                <a:lnTo>
                  <a:pt x="874" y="737"/>
                </a:lnTo>
                <a:lnTo>
                  <a:pt x="867" y="721"/>
                </a:lnTo>
                <a:lnTo>
                  <a:pt x="862" y="706"/>
                </a:lnTo>
                <a:lnTo>
                  <a:pt x="856" y="689"/>
                </a:lnTo>
                <a:lnTo>
                  <a:pt x="851" y="673"/>
                </a:lnTo>
                <a:lnTo>
                  <a:pt x="848" y="656"/>
                </a:lnTo>
                <a:lnTo>
                  <a:pt x="844" y="638"/>
                </a:lnTo>
                <a:lnTo>
                  <a:pt x="842" y="621"/>
                </a:lnTo>
                <a:lnTo>
                  <a:pt x="839" y="602"/>
                </a:lnTo>
                <a:lnTo>
                  <a:pt x="839" y="583"/>
                </a:lnTo>
                <a:lnTo>
                  <a:pt x="838" y="564"/>
                </a:lnTo>
                <a:lnTo>
                  <a:pt x="838" y="564"/>
                </a:lnTo>
                <a:lnTo>
                  <a:pt x="839" y="539"/>
                </a:lnTo>
                <a:lnTo>
                  <a:pt x="841" y="515"/>
                </a:lnTo>
                <a:lnTo>
                  <a:pt x="844" y="491"/>
                </a:lnTo>
                <a:lnTo>
                  <a:pt x="848" y="467"/>
                </a:lnTo>
                <a:lnTo>
                  <a:pt x="853" y="444"/>
                </a:lnTo>
                <a:lnTo>
                  <a:pt x="860" y="420"/>
                </a:lnTo>
                <a:lnTo>
                  <a:pt x="867" y="398"/>
                </a:lnTo>
                <a:lnTo>
                  <a:pt x="877" y="375"/>
                </a:lnTo>
                <a:lnTo>
                  <a:pt x="886" y="353"/>
                </a:lnTo>
                <a:lnTo>
                  <a:pt x="898" y="331"/>
                </a:lnTo>
                <a:lnTo>
                  <a:pt x="910" y="309"/>
                </a:lnTo>
                <a:lnTo>
                  <a:pt x="923" y="287"/>
                </a:lnTo>
                <a:lnTo>
                  <a:pt x="938" y="266"/>
                </a:lnTo>
                <a:lnTo>
                  <a:pt x="955" y="245"/>
                </a:lnTo>
                <a:lnTo>
                  <a:pt x="972" y="224"/>
                </a:lnTo>
                <a:lnTo>
                  <a:pt x="990" y="203"/>
                </a:lnTo>
                <a:lnTo>
                  <a:pt x="990" y="203"/>
                </a:lnTo>
                <a:lnTo>
                  <a:pt x="1009" y="183"/>
                </a:lnTo>
                <a:lnTo>
                  <a:pt x="1029" y="163"/>
                </a:lnTo>
                <a:lnTo>
                  <a:pt x="1049" y="146"/>
                </a:lnTo>
                <a:lnTo>
                  <a:pt x="1071" y="128"/>
                </a:lnTo>
                <a:lnTo>
                  <a:pt x="1092" y="112"/>
                </a:lnTo>
                <a:lnTo>
                  <a:pt x="1114" y="97"/>
                </a:lnTo>
                <a:lnTo>
                  <a:pt x="1137" y="83"/>
                </a:lnTo>
                <a:lnTo>
                  <a:pt x="1160" y="70"/>
                </a:lnTo>
                <a:lnTo>
                  <a:pt x="1184" y="57"/>
                </a:lnTo>
                <a:lnTo>
                  <a:pt x="1209" y="47"/>
                </a:lnTo>
                <a:lnTo>
                  <a:pt x="1234" y="36"/>
                </a:lnTo>
                <a:lnTo>
                  <a:pt x="1259" y="27"/>
                </a:lnTo>
                <a:lnTo>
                  <a:pt x="1286" y="19"/>
                </a:lnTo>
                <a:lnTo>
                  <a:pt x="1313" y="11"/>
                </a:lnTo>
                <a:lnTo>
                  <a:pt x="1341" y="5"/>
                </a:lnTo>
                <a:lnTo>
                  <a:pt x="1369" y="0"/>
                </a:lnTo>
                <a:lnTo>
                  <a:pt x="1369" y="0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kern="0">
              <a:solidFill>
                <a:schemeClr val="tx2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891812" y="1339273"/>
            <a:ext cx="7342432" cy="44796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pull quote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4970319"/>
      </p:ext>
    </p:extLst>
  </p:cSld>
  <p:clrMapOvr>
    <a:masterClrMapping/>
  </p:clrMapOvr>
</p:sldLayout>
</file>

<file path=ppt/slideLayouts/slideLayout3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0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4" name="Rectangle 31"/>
          <p:cNvSpPr>
            <a:spLocks noGrp="1" noChangeArrowheads="1"/>
          </p:cNvSpPr>
          <p:nvPr>
            <p:ph type="ftr" sz="quarter" idx="29"/>
          </p:nvPr>
        </p:nvSpPr>
        <p:spPr>
          <a:xfrm>
            <a:off x="3124200" y="6583367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15" name="Rectangle 34"/>
          <p:cNvSpPr>
            <a:spLocks noGrp="1" noChangeArrowheads="1"/>
          </p:cNvSpPr>
          <p:nvPr>
            <p:ph type="dt" sz="half" idx="30"/>
          </p:nvPr>
        </p:nvSpPr>
        <p:spPr>
          <a:xfrm>
            <a:off x="495300" y="6583363"/>
            <a:ext cx="2133600" cy="2460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16" name="Rectangle 35"/>
          <p:cNvSpPr>
            <a:spLocks noGrp="1" noChangeArrowheads="1"/>
          </p:cNvSpPr>
          <p:nvPr>
            <p:ph type="sldNum" sz="quarter" idx="31"/>
          </p:nvPr>
        </p:nvSpPr>
        <p:spPr>
          <a:xfrm>
            <a:off x="6497364" y="6592888"/>
            <a:ext cx="2133600" cy="2460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E651-7F7E-4851-9803-14E15A8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495300" y="656371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6148518"/>
      </p:ext>
    </p:extLst>
  </p:cSld>
  <p:clrMapOvr>
    <a:masterClrMapping/>
  </p:clrMapOvr>
</p:sldLayout>
</file>

<file path=ppt/slideLayouts/slideLayout3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 eaLnBrk="0" hangingPunct="0">
              <a:defRPr/>
            </a:pPr>
            <a:endParaRPr lang="en-US" altLang="en-US" sz="1050">
              <a:cs typeface="+mn-cs"/>
            </a:endParaRP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2" y="2998791"/>
            <a:ext cx="5778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92627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2ABF-3520-460E-8D10-D8087401F0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95300" y="1626036"/>
            <a:ext cx="8153400" cy="4590037"/>
          </a:xfrm>
        </p:spPr>
        <p:txBody>
          <a:bodyPr>
            <a:normAutofit/>
          </a:bodyPr>
          <a:lstStyle>
            <a:lvl1pPr marL="0" indent="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4424481"/>
      </p:ext>
    </p:extLst>
  </p:cSld>
  <p:clrMapOvr>
    <a:masterClrMapping/>
  </p:clrMapOvr>
</p:sldLayout>
</file>

<file path=ppt/slideLayouts/slideLayout5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4549775" y="1626036"/>
            <a:ext cx="0" cy="468268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3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5155-A45C-4089-A89E-2A3E32B6F0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495299" y="1626036"/>
            <a:ext cx="3956051" cy="468268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675188" y="1626036"/>
            <a:ext cx="3973512" cy="4682689"/>
          </a:xfrm>
        </p:spPr>
        <p:txBody>
          <a:bodyPr/>
          <a:lstStyle>
            <a:lvl1pPr marL="0" indent="0">
              <a:defRPr/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459215"/>
      </p:ext>
    </p:extLst>
  </p:cSld>
  <p:clrMapOvr>
    <a:masterClrMapping/>
  </p:clrMapOvr>
</p:sldLayout>
</file>

<file path=ppt/slideLayouts/slideLayout6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lour Block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6" y="1626036"/>
            <a:ext cx="2632075" cy="4624388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featured content or key takeaway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2" name="Rectangle 3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1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328194" y="1626036"/>
            <a:ext cx="5383212" cy="462438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649229"/>
      </p:ext>
    </p:extLst>
  </p:cSld>
  <p:clrMapOvr>
    <a:masterClrMapping/>
  </p:clrMapOvr>
</p:sldLayout>
</file>

<file path=ppt/slideLayouts/slideLayout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eatured Content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2" name="Rectangle 3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1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6" y="1613336"/>
            <a:ext cx="2632075" cy="1246909"/>
          </a:xfrm>
          <a:prstGeom prst="rect">
            <a:avLst/>
          </a:prstGeom>
          <a:noFill/>
        </p:spPr>
        <p:txBody>
          <a:bodyPr lIns="180000" tIns="180000" rIns="180000" bIns="180000" anchor="t"/>
          <a:lstStyle>
            <a:lvl1pPr marL="0" indent="0">
              <a:buFont typeface="Arial" panose="020B0604020202020204" pitchFamily="34" charset="0"/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featured content or key takeaway</a:t>
            </a:r>
            <a:endParaRPr lang="en-AU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92126" y="2869480"/>
            <a:ext cx="2632075" cy="3460395"/>
          </a:xfrm>
          <a:prstGeom prst="rect">
            <a:avLst/>
          </a:prstGeom>
          <a:noFill/>
        </p:spPr>
        <p:txBody>
          <a:bodyPr lIns="180000" tIns="180000" rIns="180000" bIns="18000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6"/>
          </p:nvPr>
        </p:nvSpPr>
        <p:spPr>
          <a:xfrm>
            <a:off x="3388536" y="1613335"/>
            <a:ext cx="5242702" cy="471654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8" name="Straight Connector 6"/>
          <p:cNvCxnSpPr>
            <a:cxnSpLocks noChangeShapeType="1"/>
          </p:cNvCxnSpPr>
          <p:nvPr userDrawn="1"/>
        </p:nvCxnSpPr>
        <p:spPr bwMode="auto">
          <a:xfrm flipV="1">
            <a:off x="3256368" y="1626036"/>
            <a:ext cx="0" cy="47038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3597973"/>
      </p:ext>
    </p:extLst>
  </p:cSld>
  <p:clrMapOvr>
    <a:masterClrMapping/>
  </p:clrMapOvr>
</p:sldLayout>
</file>

<file path=ppt/slideLayouts/slideLayout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1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7201803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lumn w/ Flow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14"/>
          <p:cNvSpPr>
            <a:spLocks/>
          </p:cNvSpPr>
          <p:nvPr userDrawn="1"/>
        </p:nvSpPr>
        <p:spPr bwMode="auto">
          <a:xfrm rot="10800000" flipV="1">
            <a:off x="4714559" y="1505788"/>
            <a:ext cx="3963987" cy="388938"/>
          </a:xfrm>
          <a:custGeom>
            <a:avLst/>
            <a:gdLst>
              <a:gd name="T0" fmla="*/ 0 w 3844506"/>
              <a:gd name="T1" fmla="*/ 0 h 560717"/>
              <a:gd name="T2" fmla="*/ 4762840 w 3844506"/>
              <a:gd name="T3" fmla="*/ 0 h 560717"/>
              <a:gd name="T4" fmla="*/ 4529279 w 3844506"/>
              <a:gd name="T5" fmla="*/ 21115 h 560717"/>
              <a:gd name="T6" fmla="*/ 4762840 w 3844506"/>
              <a:gd name="T7" fmla="*/ 43238 h 560717"/>
              <a:gd name="T8" fmla="*/ 0 w 3844506"/>
              <a:gd name="T9" fmla="*/ 43238 h 560717"/>
              <a:gd name="T10" fmla="*/ 0 w 3844506"/>
              <a:gd name="T11" fmla="*/ 0 h 560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4506"/>
              <a:gd name="T19" fmla="*/ 0 h 560717"/>
              <a:gd name="T20" fmla="*/ 3844506 w 3844506"/>
              <a:gd name="T21" fmla="*/ 560717 h 5607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4506" h="560717">
                <a:moveTo>
                  <a:pt x="0" y="0"/>
                </a:moveTo>
                <a:lnTo>
                  <a:pt x="3844506" y="0"/>
                </a:lnTo>
                <a:lnTo>
                  <a:pt x="3655980" y="273820"/>
                </a:lnTo>
                <a:lnTo>
                  <a:pt x="3844506" y="560717"/>
                </a:lnTo>
                <a:lnTo>
                  <a:pt x="0" y="5607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 eaLnBrk="0" hangingPunct="0">
              <a:defRPr/>
            </a:pPr>
            <a:endParaRPr lang="en-US" alt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Pentagon 8"/>
          <p:cNvSpPr>
            <a:spLocks noChangeArrowheads="1"/>
          </p:cNvSpPr>
          <p:nvPr userDrawn="1"/>
        </p:nvSpPr>
        <p:spPr bwMode="invGray">
          <a:xfrm>
            <a:off x="499746" y="1505788"/>
            <a:ext cx="4279900" cy="388938"/>
          </a:xfrm>
          <a:prstGeom prst="homePlate">
            <a:avLst>
              <a:gd name="adj" fmla="val 49926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 eaLnBrk="0" hangingPunct="0">
              <a:defRPr/>
            </a:pPr>
            <a:endParaRPr lang="en-US" alt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99746" y="1505788"/>
            <a:ext cx="4051300" cy="388938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941570" y="1505787"/>
            <a:ext cx="3736975" cy="388938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31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1" name="Rectangle 3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12" name="Rectangle 3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485C-CCEB-4BB5-BFD2-E3F8F28AB9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782638"/>
            <a:ext cx="8153400" cy="47625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95300" y="2045540"/>
            <a:ext cx="3932238" cy="4263185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746307" y="2045540"/>
            <a:ext cx="3932238" cy="4263185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83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450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klgates.com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7450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48402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0" name="Group 5"/>
          <p:cNvGrpSpPr>
            <a:grpSpLocks noChangeAspect="1"/>
          </p:cNvGrpSpPr>
          <p:nvPr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2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400" dirty="0"/>
            </a:p>
          </p:txBody>
        </p:sp>
        <p:sp>
          <p:nvSpPr>
            <p:cNvPr id="1033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4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5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6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7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8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39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  <p:sp>
          <p:nvSpPr>
            <p:cNvPr id="1040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dirty="0"/>
            </a:p>
          </p:txBody>
        </p:sp>
      </p:grpSp>
      <p:cxnSp>
        <p:nvCxnSpPr>
          <p:cNvPr id="3" name="Straight Connector 2"/>
          <p:cNvCxnSpPr/>
          <p:nvPr userDrawn="1"/>
        </p:nvCxnSpPr>
        <p:spPr bwMode="auto">
          <a:xfrm>
            <a:off x="495300" y="645485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5300" y="1626036"/>
            <a:ext cx="8128180" cy="457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698108"/>
            <a:ext cx="8128180" cy="689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4989" r:id="rId2"/>
    <p:sldLayoutId id="2147485089" r:id="rId3"/>
    <p:sldLayoutId id="2147484985" r:id="rId4"/>
    <p:sldLayoutId id="2147484991" r:id="rId5"/>
    <p:sldLayoutId id="2147485078" r:id="rId6"/>
    <p:sldLayoutId id="2147485091" r:id="rId7"/>
    <p:sldLayoutId id="2147484986" r:id="rId8"/>
    <p:sldLayoutId id="2147484993" r:id="rId9"/>
    <p:sldLayoutId id="2147484987" r:id="rId10"/>
    <p:sldLayoutId id="2147485090" r:id="rId11"/>
    <p:sldLayoutId id="2147484997" r:id="rId12"/>
    <p:sldLayoutId id="2147485084" r:id="rId13"/>
    <p:sldLayoutId id="2147484999" r:id="rId14"/>
    <p:sldLayoutId id="2147485108" r:id="rId15"/>
    <p:sldLayoutId id="2147485109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  <a:ea typeface="Osaka" pitchFamily="1" charset="-128"/>
        </a:defRPr>
      </a:lvl9pPr>
    </p:titleStyle>
    <p:bodyStyle>
      <a:lvl1pPr marL="290513" indent="-290513" algn="l" rtl="0" eaLnBrk="1" fontAlgn="base" hangingPunct="1">
        <a:spcBef>
          <a:spcPct val="0"/>
        </a:spcBef>
        <a:spcAft>
          <a:spcPct val="25000"/>
        </a:spcAft>
        <a:buClr>
          <a:srgbClr val="51626F"/>
        </a:buClr>
        <a:buFont typeface="Wingdings" pitchFamily="2" charset="2"/>
        <a:defRPr sz="2600">
          <a:solidFill>
            <a:srgbClr val="51626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25000"/>
        </a:spcAft>
        <a:buClr>
          <a:srgbClr val="0094B3"/>
        </a:buClr>
        <a:buFont typeface="Wingdings" pitchFamily="2" charset="2"/>
        <a:buChar char="§"/>
        <a:defRPr sz="2400">
          <a:solidFill>
            <a:srgbClr val="51626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25000"/>
        </a:spcAft>
        <a:buClr>
          <a:schemeClr val="accent4"/>
        </a:buClr>
        <a:buSzPct val="98000"/>
        <a:buFont typeface="Wingdings" pitchFamily="2" charset="2"/>
        <a:buChar char="§"/>
        <a:defRPr sz="2200">
          <a:solidFill>
            <a:srgbClr val="51626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25000"/>
        </a:spcAft>
        <a:buClr>
          <a:schemeClr val="accent3"/>
        </a:buClr>
        <a:buSzPct val="90000"/>
        <a:buFont typeface="Wingdings" pitchFamily="2" charset="2"/>
        <a:buChar char="§"/>
        <a:defRPr sz="2000">
          <a:solidFill>
            <a:srgbClr val="51626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3367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50">
                <a:solidFill>
                  <a:srgbClr val="51626F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583363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75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2024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364" y="6592888"/>
            <a:ext cx="2133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ACBAD367-0227-4B3F-8BF8-6CC5765D94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0" name="Group 5"/>
          <p:cNvGrpSpPr>
            <a:grpSpLocks noChangeAspect="1"/>
          </p:cNvGrpSpPr>
          <p:nvPr/>
        </p:nvGrpSpPr>
        <p:grpSpPr bwMode="auto">
          <a:xfrm>
            <a:off x="7083425" y="0"/>
            <a:ext cx="1541463" cy="444500"/>
            <a:chOff x="1536" y="7"/>
            <a:chExt cx="2190" cy="631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536" y="7"/>
              <a:ext cx="2190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2" name="Rectangle 6"/>
            <p:cNvSpPr>
              <a:spLocks noChangeArrowheads="1"/>
            </p:cNvSpPr>
            <p:nvPr userDrawn="1"/>
          </p:nvSpPr>
          <p:spPr bwMode="auto">
            <a:xfrm>
              <a:off x="1536" y="7"/>
              <a:ext cx="2188" cy="633"/>
            </a:xfrm>
            <a:prstGeom prst="rect">
              <a:avLst/>
            </a:prstGeom>
            <a:solidFill>
              <a:srgbClr val="465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Osaka"/>
                  <a:cs typeface="Osaka"/>
                </a:defRPr>
              </a:lvl9pPr>
            </a:lstStyle>
            <a:p>
              <a:pPr>
                <a:defRPr/>
              </a:pPr>
              <a:endParaRPr lang="en-US" altLang="en-US" sz="1050"/>
            </a:p>
          </p:txBody>
        </p:sp>
        <p:sp>
          <p:nvSpPr>
            <p:cNvPr id="1033" name="Freeform 7"/>
            <p:cNvSpPr>
              <a:spLocks/>
            </p:cNvSpPr>
            <p:nvPr userDrawn="1"/>
          </p:nvSpPr>
          <p:spPr bwMode="auto">
            <a:xfrm>
              <a:off x="1732" y="203"/>
              <a:ext cx="196" cy="248"/>
            </a:xfrm>
            <a:custGeom>
              <a:avLst/>
              <a:gdLst>
                <a:gd name="T0" fmla="*/ 33 w 196"/>
                <a:gd name="T1" fmla="*/ 107 h 248"/>
                <a:gd name="T2" fmla="*/ 33 w 196"/>
                <a:gd name="T3" fmla="*/ 0 h 248"/>
                <a:gd name="T4" fmla="*/ 0 w 196"/>
                <a:gd name="T5" fmla="*/ 0 h 248"/>
                <a:gd name="T6" fmla="*/ 0 w 196"/>
                <a:gd name="T7" fmla="*/ 248 h 248"/>
                <a:gd name="T8" fmla="*/ 33 w 196"/>
                <a:gd name="T9" fmla="*/ 248 h 248"/>
                <a:gd name="T10" fmla="*/ 33 w 196"/>
                <a:gd name="T11" fmla="*/ 144 h 248"/>
                <a:gd name="T12" fmla="*/ 47 w 196"/>
                <a:gd name="T13" fmla="*/ 133 h 248"/>
                <a:gd name="T14" fmla="*/ 149 w 196"/>
                <a:gd name="T15" fmla="*/ 248 h 248"/>
                <a:gd name="T16" fmla="*/ 196 w 196"/>
                <a:gd name="T17" fmla="*/ 248 h 248"/>
                <a:gd name="T18" fmla="*/ 71 w 196"/>
                <a:gd name="T19" fmla="*/ 111 h 248"/>
                <a:gd name="T20" fmla="*/ 194 w 196"/>
                <a:gd name="T21" fmla="*/ 0 h 248"/>
                <a:gd name="T22" fmla="*/ 149 w 196"/>
                <a:gd name="T23" fmla="*/ 0 h 248"/>
                <a:gd name="T24" fmla="*/ 33 w 196"/>
                <a:gd name="T25" fmla="*/ 10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248">
                  <a:moveTo>
                    <a:pt x="33" y="107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48"/>
                  </a:lnTo>
                  <a:lnTo>
                    <a:pt x="33" y="248"/>
                  </a:lnTo>
                  <a:lnTo>
                    <a:pt x="33" y="144"/>
                  </a:lnTo>
                  <a:lnTo>
                    <a:pt x="47" y="133"/>
                  </a:lnTo>
                  <a:lnTo>
                    <a:pt x="149" y="248"/>
                  </a:lnTo>
                  <a:lnTo>
                    <a:pt x="196" y="248"/>
                  </a:lnTo>
                  <a:lnTo>
                    <a:pt x="71" y="111"/>
                  </a:lnTo>
                  <a:lnTo>
                    <a:pt x="194" y="0"/>
                  </a:lnTo>
                  <a:lnTo>
                    <a:pt x="149" y="0"/>
                  </a:lnTo>
                  <a:lnTo>
                    <a:pt x="3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4" name="Freeform 8"/>
            <p:cNvSpPr>
              <a:spLocks noEditPoints="1"/>
            </p:cNvSpPr>
            <p:nvPr userDrawn="1"/>
          </p:nvSpPr>
          <p:spPr bwMode="auto">
            <a:xfrm>
              <a:off x="1940" y="198"/>
              <a:ext cx="234" cy="258"/>
            </a:xfrm>
            <a:custGeom>
              <a:avLst/>
              <a:gdLst>
                <a:gd name="T0" fmla="*/ 369 w 99"/>
                <a:gd name="T1" fmla="*/ 279 h 109"/>
                <a:gd name="T2" fmla="*/ 532 w 99"/>
                <a:gd name="T3" fmla="*/ 135 h 109"/>
                <a:gd name="T4" fmla="*/ 716 w 99"/>
                <a:gd name="T5" fmla="*/ 291 h 109"/>
                <a:gd name="T6" fmla="*/ 532 w 99"/>
                <a:gd name="T7" fmla="*/ 504 h 109"/>
                <a:gd name="T8" fmla="*/ 503 w 99"/>
                <a:gd name="T9" fmla="*/ 516 h 109"/>
                <a:gd name="T10" fmla="*/ 447 w 99"/>
                <a:gd name="T11" fmla="*/ 447 h 109"/>
                <a:gd name="T12" fmla="*/ 369 w 99"/>
                <a:gd name="T13" fmla="*/ 279 h 109"/>
                <a:gd name="T14" fmla="*/ 1045 w 99"/>
                <a:gd name="T15" fmla="*/ 1098 h 109"/>
                <a:gd name="T16" fmla="*/ 1229 w 99"/>
                <a:gd name="T17" fmla="*/ 914 h 109"/>
                <a:gd name="T18" fmla="*/ 1111 w 99"/>
                <a:gd name="T19" fmla="*/ 795 h 109"/>
                <a:gd name="T20" fmla="*/ 778 w 99"/>
                <a:gd name="T21" fmla="*/ 1127 h 109"/>
                <a:gd name="T22" fmla="*/ 778 w 99"/>
                <a:gd name="T23" fmla="*/ 1127 h 109"/>
                <a:gd name="T24" fmla="*/ 447 w 99"/>
                <a:gd name="T25" fmla="*/ 1288 h 109"/>
                <a:gd name="T26" fmla="*/ 173 w 99"/>
                <a:gd name="T27" fmla="*/ 1037 h 109"/>
                <a:gd name="T28" fmla="*/ 447 w 99"/>
                <a:gd name="T29" fmla="*/ 746 h 109"/>
                <a:gd name="T30" fmla="*/ 463 w 99"/>
                <a:gd name="T31" fmla="*/ 729 h 109"/>
                <a:gd name="T32" fmla="*/ 697 w 99"/>
                <a:gd name="T33" fmla="*/ 996 h 109"/>
                <a:gd name="T34" fmla="*/ 832 w 99"/>
                <a:gd name="T35" fmla="*/ 873 h 109"/>
                <a:gd name="T36" fmla="*/ 610 w 99"/>
                <a:gd name="T37" fmla="*/ 639 h 109"/>
                <a:gd name="T38" fmla="*/ 882 w 99"/>
                <a:gd name="T39" fmla="*/ 291 h 109"/>
                <a:gd name="T40" fmla="*/ 541 w 99"/>
                <a:gd name="T41" fmla="*/ 0 h 109"/>
                <a:gd name="T42" fmla="*/ 184 w 99"/>
                <a:gd name="T43" fmla="*/ 303 h 109"/>
                <a:gd name="T44" fmla="*/ 357 w 99"/>
                <a:gd name="T45" fmla="*/ 611 h 109"/>
                <a:gd name="T46" fmla="*/ 262 w 99"/>
                <a:gd name="T47" fmla="*/ 660 h 109"/>
                <a:gd name="T48" fmla="*/ 0 w 99"/>
                <a:gd name="T49" fmla="*/ 1037 h 109"/>
                <a:gd name="T50" fmla="*/ 463 w 99"/>
                <a:gd name="T51" fmla="*/ 1446 h 109"/>
                <a:gd name="T52" fmla="*/ 910 w 99"/>
                <a:gd name="T53" fmla="*/ 1221 h 109"/>
                <a:gd name="T54" fmla="*/ 1085 w 99"/>
                <a:gd name="T55" fmla="*/ 1418 h 109"/>
                <a:gd name="T56" fmla="*/ 1307 w 99"/>
                <a:gd name="T57" fmla="*/ 1418 h 109"/>
                <a:gd name="T58" fmla="*/ 1045 w 99"/>
                <a:gd name="T59" fmla="*/ 1098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9" h="109">
                  <a:moveTo>
                    <a:pt x="28" y="21"/>
                  </a:moveTo>
                  <a:cubicBezTo>
                    <a:pt x="28" y="15"/>
                    <a:pt x="33" y="10"/>
                    <a:pt x="40" y="10"/>
                  </a:cubicBezTo>
                  <a:cubicBezTo>
                    <a:pt x="48" y="10"/>
                    <a:pt x="54" y="14"/>
                    <a:pt x="54" y="22"/>
                  </a:cubicBezTo>
                  <a:cubicBezTo>
                    <a:pt x="54" y="29"/>
                    <a:pt x="46" y="33"/>
                    <a:pt x="40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30"/>
                    <a:pt x="28" y="27"/>
                    <a:pt x="28" y="21"/>
                  </a:cubicBezTo>
                  <a:moveTo>
                    <a:pt x="79" y="83"/>
                  </a:moveTo>
                  <a:cubicBezTo>
                    <a:pt x="93" y="69"/>
                    <a:pt x="93" y="69"/>
                    <a:pt x="93" y="69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2" y="91"/>
                    <a:pt x="44" y="97"/>
                    <a:pt x="34" y="97"/>
                  </a:cubicBezTo>
                  <a:cubicBezTo>
                    <a:pt x="23" y="97"/>
                    <a:pt x="13" y="88"/>
                    <a:pt x="13" y="78"/>
                  </a:cubicBezTo>
                  <a:cubicBezTo>
                    <a:pt x="13" y="68"/>
                    <a:pt x="26" y="61"/>
                    <a:pt x="34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6" y="41"/>
                    <a:pt x="67" y="33"/>
                    <a:pt x="67" y="22"/>
                  </a:cubicBezTo>
                  <a:cubicBezTo>
                    <a:pt x="67" y="8"/>
                    <a:pt x="55" y="0"/>
                    <a:pt x="41" y="0"/>
                  </a:cubicBezTo>
                  <a:cubicBezTo>
                    <a:pt x="26" y="0"/>
                    <a:pt x="14" y="8"/>
                    <a:pt x="14" y="23"/>
                  </a:cubicBezTo>
                  <a:cubicBezTo>
                    <a:pt x="14" y="32"/>
                    <a:pt x="20" y="39"/>
                    <a:pt x="27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" y="58"/>
                    <a:pt x="0" y="65"/>
                    <a:pt x="0" y="78"/>
                  </a:cubicBezTo>
                  <a:cubicBezTo>
                    <a:pt x="0" y="96"/>
                    <a:pt x="16" y="109"/>
                    <a:pt x="35" y="109"/>
                  </a:cubicBezTo>
                  <a:cubicBezTo>
                    <a:pt x="48" y="109"/>
                    <a:pt x="60" y="102"/>
                    <a:pt x="69" y="92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9" y="107"/>
                    <a:pt x="99" y="107"/>
                    <a:pt x="99" y="107"/>
                  </a:cubicBezTo>
                  <a:lnTo>
                    <a:pt x="7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5" name="Freeform 9"/>
            <p:cNvSpPr>
              <a:spLocks/>
            </p:cNvSpPr>
            <p:nvPr userDrawn="1"/>
          </p:nvSpPr>
          <p:spPr bwMode="auto">
            <a:xfrm>
              <a:off x="2219" y="203"/>
              <a:ext cx="115" cy="248"/>
            </a:xfrm>
            <a:custGeom>
              <a:avLst/>
              <a:gdLst>
                <a:gd name="T0" fmla="*/ 33 w 115"/>
                <a:gd name="T1" fmla="*/ 0 h 248"/>
                <a:gd name="T2" fmla="*/ 0 w 115"/>
                <a:gd name="T3" fmla="*/ 0 h 248"/>
                <a:gd name="T4" fmla="*/ 0 w 115"/>
                <a:gd name="T5" fmla="*/ 248 h 248"/>
                <a:gd name="T6" fmla="*/ 115 w 115"/>
                <a:gd name="T7" fmla="*/ 248 h 248"/>
                <a:gd name="T8" fmla="*/ 115 w 115"/>
                <a:gd name="T9" fmla="*/ 220 h 248"/>
                <a:gd name="T10" fmla="*/ 33 w 115"/>
                <a:gd name="T11" fmla="*/ 220 h 248"/>
                <a:gd name="T12" fmla="*/ 33 w 115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248">
                  <a:moveTo>
                    <a:pt x="33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15" y="248"/>
                  </a:lnTo>
                  <a:lnTo>
                    <a:pt x="115" y="220"/>
                  </a:lnTo>
                  <a:lnTo>
                    <a:pt x="33" y="2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6" name="Freeform 10"/>
            <p:cNvSpPr>
              <a:spLocks/>
            </p:cNvSpPr>
            <p:nvPr userDrawn="1"/>
          </p:nvSpPr>
          <p:spPr bwMode="auto">
            <a:xfrm>
              <a:off x="2441" y="196"/>
              <a:ext cx="264" cy="258"/>
            </a:xfrm>
            <a:custGeom>
              <a:avLst/>
              <a:gdLst>
                <a:gd name="T0" fmla="*/ 877 w 112"/>
                <a:gd name="T1" fmla="*/ 717 h 109"/>
                <a:gd name="T2" fmla="*/ 877 w 112"/>
                <a:gd name="T3" fmla="*/ 873 h 109"/>
                <a:gd name="T4" fmla="*/ 1256 w 112"/>
                <a:gd name="T5" fmla="*/ 873 h 109"/>
                <a:gd name="T6" fmla="*/ 773 w 112"/>
                <a:gd name="T7" fmla="*/ 1288 h 109"/>
                <a:gd name="T8" fmla="*/ 184 w 112"/>
                <a:gd name="T9" fmla="*/ 729 h 109"/>
                <a:gd name="T10" fmla="*/ 783 w 112"/>
                <a:gd name="T11" fmla="*/ 156 h 109"/>
                <a:gd name="T12" fmla="*/ 1256 w 112"/>
                <a:gd name="T13" fmla="*/ 386 h 109"/>
                <a:gd name="T14" fmla="*/ 1388 w 112"/>
                <a:gd name="T15" fmla="*/ 279 h 109"/>
                <a:gd name="T16" fmla="*/ 773 w 112"/>
                <a:gd name="T17" fmla="*/ 0 h 109"/>
                <a:gd name="T18" fmla="*/ 0 w 112"/>
                <a:gd name="T19" fmla="*/ 729 h 109"/>
                <a:gd name="T20" fmla="*/ 761 w 112"/>
                <a:gd name="T21" fmla="*/ 1446 h 109"/>
                <a:gd name="T22" fmla="*/ 1466 w 112"/>
                <a:gd name="T23" fmla="*/ 783 h 109"/>
                <a:gd name="T24" fmla="*/ 1466 w 112"/>
                <a:gd name="T25" fmla="*/ 717 h 109"/>
                <a:gd name="T26" fmla="*/ 877 w 112"/>
                <a:gd name="T27" fmla="*/ 717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09">
                  <a:moveTo>
                    <a:pt x="67" y="54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3"/>
                    <a:pt x="77" y="97"/>
                    <a:pt x="59" y="97"/>
                  </a:cubicBezTo>
                  <a:cubicBezTo>
                    <a:pt x="34" y="97"/>
                    <a:pt x="14" y="77"/>
                    <a:pt x="14" y="55"/>
                  </a:cubicBezTo>
                  <a:cubicBezTo>
                    <a:pt x="14" y="31"/>
                    <a:pt x="34" y="12"/>
                    <a:pt x="60" y="12"/>
                  </a:cubicBezTo>
                  <a:cubicBezTo>
                    <a:pt x="74" y="12"/>
                    <a:pt x="88" y="19"/>
                    <a:pt x="96" y="2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5" y="8"/>
                    <a:pt x="77" y="0"/>
                    <a:pt x="59" y="0"/>
                  </a:cubicBezTo>
                  <a:cubicBezTo>
                    <a:pt x="26" y="0"/>
                    <a:pt x="0" y="25"/>
                    <a:pt x="0" y="55"/>
                  </a:cubicBezTo>
                  <a:cubicBezTo>
                    <a:pt x="0" y="84"/>
                    <a:pt x="26" y="109"/>
                    <a:pt x="58" y="109"/>
                  </a:cubicBezTo>
                  <a:cubicBezTo>
                    <a:pt x="90" y="109"/>
                    <a:pt x="112" y="87"/>
                    <a:pt x="112" y="59"/>
                  </a:cubicBezTo>
                  <a:cubicBezTo>
                    <a:pt x="112" y="54"/>
                    <a:pt x="112" y="54"/>
                    <a:pt x="112" y="54"/>
                  </a:cubicBezTo>
                  <a:lnTo>
                    <a:pt x="6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7" name="Freeform 11"/>
            <p:cNvSpPr>
              <a:spLocks/>
            </p:cNvSpPr>
            <p:nvPr userDrawn="1"/>
          </p:nvSpPr>
          <p:spPr bwMode="auto">
            <a:xfrm>
              <a:off x="2715" y="191"/>
              <a:ext cx="262" cy="258"/>
            </a:xfrm>
            <a:custGeom>
              <a:avLst/>
              <a:gdLst>
                <a:gd name="T0" fmla="*/ 262 w 262"/>
                <a:gd name="T1" fmla="*/ 258 h 258"/>
                <a:gd name="T2" fmla="*/ 127 w 262"/>
                <a:gd name="T3" fmla="*/ 0 h 258"/>
                <a:gd name="T4" fmla="*/ 0 w 262"/>
                <a:gd name="T5" fmla="*/ 258 h 258"/>
                <a:gd name="T6" fmla="*/ 38 w 262"/>
                <a:gd name="T7" fmla="*/ 258 h 258"/>
                <a:gd name="T8" fmla="*/ 132 w 262"/>
                <a:gd name="T9" fmla="*/ 69 h 258"/>
                <a:gd name="T10" fmla="*/ 179 w 262"/>
                <a:gd name="T11" fmla="*/ 168 h 258"/>
                <a:gd name="T12" fmla="*/ 113 w 262"/>
                <a:gd name="T13" fmla="*/ 168 h 258"/>
                <a:gd name="T14" fmla="*/ 101 w 262"/>
                <a:gd name="T15" fmla="*/ 197 h 258"/>
                <a:gd name="T16" fmla="*/ 193 w 262"/>
                <a:gd name="T17" fmla="*/ 197 h 258"/>
                <a:gd name="T18" fmla="*/ 224 w 262"/>
                <a:gd name="T19" fmla="*/ 258 h 258"/>
                <a:gd name="T20" fmla="*/ 262 w 262"/>
                <a:gd name="T21" fmla="*/ 258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258">
                  <a:moveTo>
                    <a:pt x="262" y="258"/>
                  </a:moveTo>
                  <a:lnTo>
                    <a:pt x="127" y="0"/>
                  </a:lnTo>
                  <a:lnTo>
                    <a:pt x="0" y="258"/>
                  </a:lnTo>
                  <a:lnTo>
                    <a:pt x="38" y="258"/>
                  </a:lnTo>
                  <a:lnTo>
                    <a:pt x="132" y="69"/>
                  </a:lnTo>
                  <a:lnTo>
                    <a:pt x="179" y="168"/>
                  </a:lnTo>
                  <a:lnTo>
                    <a:pt x="113" y="168"/>
                  </a:lnTo>
                  <a:lnTo>
                    <a:pt x="101" y="197"/>
                  </a:lnTo>
                  <a:lnTo>
                    <a:pt x="193" y="197"/>
                  </a:lnTo>
                  <a:lnTo>
                    <a:pt x="224" y="258"/>
                  </a:lnTo>
                  <a:lnTo>
                    <a:pt x="262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8" name="Freeform 12"/>
            <p:cNvSpPr>
              <a:spLocks/>
            </p:cNvSpPr>
            <p:nvPr userDrawn="1"/>
          </p:nvSpPr>
          <p:spPr bwMode="auto">
            <a:xfrm>
              <a:off x="2960" y="203"/>
              <a:ext cx="163" cy="246"/>
            </a:xfrm>
            <a:custGeom>
              <a:avLst/>
              <a:gdLst>
                <a:gd name="T0" fmla="*/ 100 w 163"/>
                <a:gd name="T1" fmla="*/ 29 h 246"/>
                <a:gd name="T2" fmla="*/ 163 w 163"/>
                <a:gd name="T3" fmla="*/ 29 h 246"/>
                <a:gd name="T4" fmla="*/ 163 w 163"/>
                <a:gd name="T5" fmla="*/ 0 h 246"/>
                <a:gd name="T6" fmla="*/ 0 w 163"/>
                <a:gd name="T7" fmla="*/ 0 h 246"/>
                <a:gd name="T8" fmla="*/ 0 w 163"/>
                <a:gd name="T9" fmla="*/ 29 h 246"/>
                <a:gd name="T10" fmla="*/ 64 w 163"/>
                <a:gd name="T11" fmla="*/ 29 h 246"/>
                <a:gd name="T12" fmla="*/ 64 w 163"/>
                <a:gd name="T13" fmla="*/ 246 h 246"/>
                <a:gd name="T14" fmla="*/ 100 w 163"/>
                <a:gd name="T15" fmla="*/ 246 h 246"/>
                <a:gd name="T16" fmla="*/ 100 w 163"/>
                <a:gd name="T17" fmla="*/ 29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6">
                  <a:moveTo>
                    <a:pt x="100" y="29"/>
                  </a:moveTo>
                  <a:lnTo>
                    <a:pt x="163" y="29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" y="29"/>
                  </a:lnTo>
                  <a:lnTo>
                    <a:pt x="64" y="246"/>
                  </a:lnTo>
                  <a:lnTo>
                    <a:pt x="100" y="246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39" name="Freeform 13"/>
            <p:cNvSpPr>
              <a:spLocks/>
            </p:cNvSpPr>
            <p:nvPr userDrawn="1"/>
          </p:nvSpPr>
          <p:spPr bwMode="auto">
            <a:xfrm>
              <a:off x="3171" y="203"/>
              <a:ext cx="144" cy="246"/>
            </a:xfrm>
            <a:custGeom>
              <a:avLst/>
              <a:gdLst>
                <a:gd name="T0" fmla="*/ 0 w 144"/>
                <a:gd name="T1" fmla="*/ 246 h 246"/>
                <a:gd name="T2" fmla="*/ 144 w 144"/>
                <a:gd name="T3" fmla="*/ 246 h 246"/>
                <a:gd name="T4" fmla="*/ 144 w 144"/>
                <a:gd name="T5" fmla="*/ 218 h 246"/>
                <a:gd name="T6" fmla="*/ 33 w 144"/>
                <a:gd name="T7" fmla="*/ 218 h 246"/>
                <a:gd name="T8" fmla="*/ 33 w 144"/>
                <a:gd name="T9" fmla="*/ 137 h 246"/>
                <a:gd name="T10" fmla="*/ 141 w 144"/>
                <a:gd name="T11" fmla="*/ 137 h 246"/>
                <a:gd name="T12" fmla="*/ 141 w 144"/>
                <a:gd name="T13" fmla="*/ 111 h 246"/>
                <a:gd name="T14" fmla="*/ 33 w 144"/>
                <a:gd name="T15" fmla="*/ 111 h 246"/>
                <a:gd name="T16" fmla="*/ 33 w 144"/>
                <a:gd name="T17" fmla="*/ 29 h 246"/>
                <a:gd name="T18" fmla="*/ 144 w 144"/>
                <a:gd name="T19" fmla="*/ 29 h 246"/>
                <a:gd name="T20" fmla="*/ 144 w 144"/>
                <a:gd name="T21" fmla="*/ 0 h 246"/>
                <a:gd name="T22" fmla="*/ 0 w 144"/>
                <a:gd name="T23" fmla="*/ 0 h 246"/>
                <a:gd name="T24" fmla="*/ 0 w 144"/>
                <a:gd name="T25" fmla="*/ 246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246">
                  <a:moveTo>
                    <a:pt x="0" y="246"/>
                  </a:moveTo>
                  <a:lnTo>
                    <a:pt x="144" y="246"/>
                  </a:lnTo>
                  <a:lnTo>
                    <a:pt x="144" y="218"/>
                  </a:lnTo>
                  <a:lnTo>
                    <a:pt x="33" y="218"/>
                  </a:lnTo>
                  <a:lnTo>
                    <a:pt x="33" y="137"/>
                  </a:lnTo>
                  <a:lnTo>
                    <a:pt x="141" y="137"/>
                  </a:lnTo>
                  <a:lnTo>
                    <a:pt x="141" y="111"/>
                  </a:lnTo>
                  <a:lnTo>
                    <a:pt x="33" y="111"/>
                  </a:lnTo>
                  <a:lnTo>
                    <a:pt x="33" y="29"/>
                  </a:lnTo>
                  <a:lnTo>
                    <a:pt x="144" y="29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40" name="Freeform 14"/>
            <p:cNvSpPr>
              <a:spLocks/>
            </p:cNvSpPr>
            <p:nvPr userDrawn="1"/>
          </p:nvSpPr>
          <p:spPr bwMode="auto">
            <a:xfrm>
              <a:off x="3360" y="196"/>
              <a:ext cx="170" cy="258"/>
            </a:xfrm>
            <a:custGeom>
              <a:avLst/>
              <a:gdLst>
                <a:gd name="T0" fmla="*/ 897 w 72"/>
                <a:gd name="T1" fmla="*/ 213 h 109"/>
                <a:gd name="T2" fmla="*/ 512 w 72"/>
                <a:gd name="T3" fmla="*/ 0 h 109"/>
                <a:gd name="T4" fmla="*/ 66 w 72"/>
                <a:gd name="T5" fmla="*/ 357 h 109"/>
                <a:gd name="T6" fmla="*/ 397 w 72"/>
                <a:gd name="T7" fmla="*/ 717 h 109"/>
                <a:gd name="T8" fmla="*/ 503 w 72"/>
                <a:gd name="T9" fmla="*/ 757 h 109"/>
                <a:gd name="T10" fmla="*/ 763 w 72"/>
                <a:gd name="T11" fmla="*/ 1020 h 109"/>
                <a:gd name="T12" fmla="*/ 475 w 72"/>
                <a:gd name="T13" fmla="*/ 1288 h 109"/>
                <a:gd name="T14" fmla="*/ 184 w 72"/>
                <a:gd name="T15" fmla="*/ 1020 h 109"/>
                <a:gd name="T16" fmla="*/ 0 w 72"/>
                <a:gd name="T17" fmla="*/ 1058 h 109"/>
                <a:gd name="T18" fmla="*/ 463 w 72"/>
                <a:gd name="T19" fmla="*/ 1446 h 109"/>
                <a:gd name="T20" fmla="*/ 947 w 72"/>
                <a:gd name="T21" fmla="*/ 1020 h 109"/>
                <a:gd name="T22" fmla="*/ 569 w 72"/>
                <a:gd name="T23" fmla="*/ 599 h 109"/>
                <a:gd name="T24" fmla="*/ 463 w 72"/>
                <a:gd name="T25" fmla="*/ 554 h 109"/>
                <a:gd name="T26" fmla="*/ 250 w 72"/>
                <a:gd name="T27" fmla="*/ 357 h 109"/>
                <a:gd name="T28" fmla="*/ 503 w 72"/>
                <a:gd name="T29" fmla="*/ 173 h 109"/>
                <a:gd name="T30" fmla="*/ 753 w 72"/>
                <a:gd name="T31" fmla="*/ 291 h 109"/>
                <a:gd name="T32" fmla="*/ 897 w 72"/>
                <a:gd name="T33" fmla="*/ 213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109">
                  <a:moveTo>
                    <a:pt x="68" y="16"/>
                  </a:moveTo>
                  <a:cubicBezTo>
                    <a:pt x="62" y="6"/>
                    <a:pt x="51" y="0"/>
                    <a:pt x="39" y="0"/>
                  </a:cubicBezTo>
                  <a:cubicBezTo>
                    <a:pt x="21" y="0"/>
                    <a:pt x="5" y="11"/>
                    <a:pt x="5" y="27"/>
                  </a:cubicBezTo>
                  <a:cubicBezTo>
                    <a:pt x="5" y="42"/>
                    <a:pt x="17" y="49"/>
                    <a:pt x="30" y="54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8" y="61"/>
                    <a:pt x="58" y="66"/>
                    <a:pt x="58" y="77"/>
                  </a:cubicBezTo>
                  <a:cubicBezTo>
                    <a:pt x="58" y="88"/>
                    <a:pt x="49" y="97"/>
                    <a:pt x="36" y="97"/>
                  </a:cubicBezTo>
                  <a:cubicBezTo>
                    <a:pt x="24" y="97"/>
                    <a:pt x="14" y="89"/>
                    <a:pt x="14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97"/>
                    <a:pt x="17" y="109"/>
                    <a:pt x="35" y="109"/>
                  </a:cubicBezTo>
                  <a:cubicBezTo>
                    <a:pt x="56" y="109"/>
                    <a:pt x="72" y="96"/>
                    <a:pt x="72" y="77"/>
                  </a:cubicBezTo>
                  <a:cubicBezTo>
                    <a:pt x="72" y="59"/>
                    <a:pt x="60" y="51"/>
                    <a:pt x="43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8" y="40"/>
                    <a:pt x="19" y="36"/>
                    <a:pt x="19" y="27"/>
                  </a:cubicBezTo>
                  <a:cubicBezTo>
                    <a:pt x="19" y="18"/>
                    <a:pt x="29" y="13"/>
                    <a:pt x="38" y="13"/>
                  </a:cubicBezTo>
                  <a:cubicBezTo>
                    <a:pt x="47" y="13"/>
                    <a:pt x="53" y="16"/>
                    <a:pt x="57" y="22"/>
                  </a:cubicBezTo>
                  <a:lnTo>
                    <a:pt x="6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cxnSp>
        <p:nvCxnSpPr>
          <p:cNvPr id="3" name="Straight Connector 2"/>
          <p:cNvCxnSpPr/>
          <p:nvPr userDrawn="1"/>
        </p:nvCxnSpPr>
        <p:spPr bwMode="auto">
          <a:xfrm>
            <a:off x="495300" y="6563710"/>
            <a:ext cx="8135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5300" y="1626038"/>
            <a:ext cx="8128180" cy="455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692729"/>
            <a:ext cx="8128180" cy="5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77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ea typeface="Osaka" pitchFamily="1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25000"/>
        </a:spcAft>
        <a:buClr>
          <a:srgbClr val="51626F"/>
        </a:buClr>
        <a:buFont typeface="Wingdings" pitchFamily="2" charset="2"/>
        <a:defRPr sz="1800">
          <a:solidFill>
            <a:srgbClr val="51626F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spcBef>
          <a:spcPct val="0"/>
        </a:spcBef>
        <a:spcAft>
          <a:spcPct val="25000"/>
        </a:spcAft>
        <a:buClr>
          <a:srgbClr val="0094B3"/>
        </a:buClr>
        <a:buFont typeface="Wingdings" pitchFamily="2" charset="2"/>
        <a:buChar char="§"/>
        <a:defRPr sz="1500">
          <a:solidFill>
            <a:srgbClr val="51626F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0"/>
        </a:spcBef>
        <a:spcAft>
          <a:spcPct val="25000"/>
        </a:spcAft>
        <a:buClr>
          <a:schemeClr val="accent6"/>
        </a:buClr>
        <a:buSzPct val="98000"/>
        <a:buFont typeface="Wingdings" pitchFamily="2" charset="2"/>
        <a:buChar char="§"/>
        <a:defRPr sz="1500">
          <a:solidFill>
            <a:srgbClr val="51626F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0"/>
        </a:spcBef>
        <a:spcAft>
          <a:spcPct val="25000"/>
        </a:spcAft>
        <a:buClr>
          <a:srgbClr val="51626F"/>
        </a:buClr>
        <a:buSzPct val="90000"/>
        <a:buFont typeface="Wingdings" pitchFamily="2" charset="2"/>
        <a:buChar char="§"/>
        <a:defRPr sz="1350">
          <a:solidFill>
            <a:srgbClr val="51626F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q"/>
        <a:defRPr sz="12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 descr="" title="">
            <a:extLst>
              <a:ext uri="{FF2B5EF4-FFF2-40B4-BE49-F238E27FC236}">
                <a16:creationId xmlns:a16="http://schemas.microsoft.com/office/drawing/2014/main" id="{3DAEF03B-26DB-564E-67FA-12B89F3305A5}"/>
              </a:ext>
            </a:extLst>
          </p:cNvPr>
          <p:cNvSpPr txBox="1">
            <a:spLocks noChangeArrowheads="1"/>
          </p:cNvSpPr>
          <p:nvPr/>
        </p:nvSpPr>
        <p:spPr>
          <a:xfrm>
            <a:off x="1125669" y="2738158"/>
            <a:ext cx="6892663" cy="2365001"/>
          </a:xfrm>
          <a:prstGeom prst="rect">
            <a:avLst/>
          </a:prstGeom>
          <a:solidFill>
            <a:schemeClr val="accent1"/>
          </a:solidFill>
        </p:spPr>
        <p:txBody>
          <a:bodyPr vert="horz" lIns="189000" tIns="189000" rIns="189000" bIns="189000" rtlCol="0" anchor="t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9pPr>
          </a:lstStyle>
          <a:p>
            <a:pPr defTabSz="685800">
              <a:spcAft>
                <a:spcPts val="900"/>
              </a:spcAft>
            </a:pPr>
            <a:r>
              <a:rPr lang="en-AU" altLang="en-US" sz="4500" kern="0" dirty="0">
                <a:solidFill>
                  <a:srgbClr val="FFFFFF"/>
                </a:solidFill>
              </a:rPr>
              <a:t>WELCOME</a:t>
            </a:r>
          </a:p>
          <a:p>
            <a:pPr defTabSz="685800"/>
            <a:r>
              <a:rPr lang="en-AU" altLang="en-US" sz="3000" kern="0" dirty="0">
                <a:solidFill>
                  <a:srgbClr val="FFFFFF"/>
                </a:solidFill>
              </a:rPr>
              <a:t>Asset Management and Investment Funds</a:t>
            </a:r>
            <a:br>
              <a:rPr lang="en-AU" altLang="en-US" sz="3000" kern="0" dirty="0">
                <a:solidFill>
                  <a:srgbClr val="FFFFFF"/>
                </a:solidFill>
              </a:rPr>
            </a:br>
            <a:r>
              <a:rPr lang="en-AU" altLang="en-US" sz="3000" kern="0" dirty="0">
                <a:solidFill>
                  <a:srgbClr val="FFFFFF"/>
                </a:solidFill>
              </a:rPr>
              <a:t>Fall Conference</a:t>
            </a:r>
          </a:p>
          <a:p>
            <a:pPr defTabSz="685800"/>
            <a:endParaRPr lang="en-AU" sz="1350" b="0" dirty="0">
              <a:solidFill>
                <a:srgbClr val="000000"/>
              </a:solidFill>
              <a:latin typeface="Trade Gothic LT Std Cn" panose="00000506000000000000" pitchFamily="50" charset="0"/>
            </a:endParaRPr>
          </a:p>
          <a:p>
            <a:pPr defTabSz="685800"/>
            <a:r>
              <a:rPr lang="en-AU" sz="2100" b="0" dirty="0">
                <a:solidFill>
                  <a:srgbClr val="FFFFFF"/>
                </a:solidFill>
              </a:rPr>
              <a:t>12 September 2024</a:t>
            </a:r>
            <a:endParaRPr lang="en-US" altLang="en-US" sz="3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1965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D2C290A-CE25-550D-58F1-7060E250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78681"/>
            <a:ext cx="8135664" cy="416288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The Polls – TLDR: It’s Really Close!</a:t>
            </a:r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2CD15AB1-FA46-6D5C-AC5F-7E8ADC2938A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95300" y="5794772"/>
            <a:ext cx="2133600" cy="184547"/>
          </a:xfrm>
        </p:spPr>
        <p:txBody>
          <a:bodyPr wrap="square" anchor="t">
            <a:normAutofit fontScale="70000" lnSpcReduction="20000"/>
          </a:bodyPr>
          <a:lstStyle/>
          <a:p>
            <a:r>
              <a:rPr lang="en-US" altLang="en-US"/>
              <a:t>2024</a:t>
            </a: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1B24EBDD-0F98-FD3B-9694-868DD38D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7364" y="5801916"/>
            <a:ext cx="2133600" cy="184547"/>
          </a:xfrm>
        </p:spPr>
        <p:txBody>
          <a:bodyPr wrap="square" anchor="t">
            <a:normAutofit fontScale="70000" lnSpcReduction="20000"/>
          </a:bodyPr>
          <a:lstStyle/>
          <a:p>
            <a:fld id="{F6C52ABF-3520-460E-8D10-D8087401F00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42C3F4D2-13FD-A1FF-4F72-A842E1F31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2076777"/>
            <a:ext cx="3956051" cy="3538212"/>
          </a:xfrm>
        </p:spPr>
        <p:txBody>
          <a:bodyPr>
            <a:noAutofit/>
          </a:bodyPr>
          <a:lstStyle/>
          <a:p>
            <a:r>
              <a:rPr lang="en-US" sz="2100" b="1" dirty="0"/>
              <a:t>Average of credible national polls </a:t>
            </a:r>
            <a:r>
              <a:rPr lang="en-US" sz="900" b="1" i="1" dirty="0"/>
              <a:t>(through 9/11/24)</a:t>
            </a:r>
          </a:p>
          <a:p>
            <a:r>
              <a:rPr lang="en-US" sz="2100" dirty="0"/>
              <a:t>Harris 48.4%, Trump 47.3%</a:t>
            </a:r>
          </a:p>
          <a:p>
            <a:endParaRPr lang="en-US" sz="2100" b="1" dirty="0"/>
          </a:p>
          <a:p>
            <a:r>
              <a:rPr lang="en-US" sz="2100" b="1" dirty="0"/>
              <a:t>Average of battleground polls:</a:t>
            </a:r>
          </a:p>
          <a:p>
            <a:r>
              <a:rPr lang="en-US" sz="2100" dirty="0"/>
              <a:t>Harris 47.9%, Trump 47.7%</a:t>
            </a:r>
          </a:p>
          <a:p>
            <a:endParaRPr lang="en-US" sz="2100" b="1" dirty="0"/>
          </a:p>
          <a:p>
            <a:r>
              <a:rPr lang="en-US" sz="2025" b="1" dirty="0"/>
              <a:t>Electoral College Today:</a:t>
            </a:r>
          </a:p>
          <a:p>
            <a:r>
              <a:rPr lang="en-US" sz="2025" dirty="0"/>
              <a:t>Trump 219, Harris 208, TBD 111</a:t>
            </a:r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9E1D1ACA-8B8E-D93F-F91D-46D8D205D8A9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49" y="2606997"/>
            <a:ext cx="3530930" cy="23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3478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A852CC00-CEEF-3723-6F36-BBDE53B21F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6474505"/>
            <a:ext cx="2895600" cy="244475"/>
          </a:xfrm>
        </p:spPr>
        <p:txBody>
          <a:bodyPr/>
          <a:lstStyle/>
          <a:p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63158316-A6CC-3136-B896-D947F303423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95300" y="6474503"/>
            <a:ext cx="2133600" cy="246062"/>
          </a:xfrm>
        </p:spPr>
        <p:txBody>
          <a:bodyPr/>
          <a:lstStyle/>
          <a:p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6D98CE4-139E-8B34-B8BC-D2F82C23E1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97364" y="6484028"/>
            <a:ext cx="2133600" cy="246062"/>
          </a:xfrm>
        </p:spPr>
        <p:txBody>
          <a:bodyPr/>
          <a:lstStyle/>
          <a:p>
            <a:fld id="{F6C52ABF-3520-460E-8D10-D8087401F00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F367272-ED70-A94F-F64D-D1A2E2C6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82638"/>
            <a:ext cx="8153400" cy="476250"/>
          </a:xfrm>
        </p:spPr>
        <p:txBody>
          <a:bodyPr>
            <a:noAutofit/>
          </a:bodyPr>
          <a:lstStyle/>
          <a:p>
            <a:r>
              <a:rPr lang="en-US" dirty="0"/>
              <a:t>The Future of the US Senate</a:t>
            </a:r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D0DD9F75-FDB5-3EF5-0B29-58AB1AFF86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1626036"/>
            <a:ext cx="8153400" cy="4590037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Democrats currently have a 51-49 majority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Joe Manchin from WV retiring, gifting the GOP a 50th seat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Three Dem seats are tossups: MI, MT, OH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 Dem seats are “Lean D”: AZ, NV, PA, WI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Could a decisive Harris win run the table and protect vulnerable Democrat seats?</a:t>
            </a:r>
          </a:p>
        </p:txBody>
      </p:sp>
    </p:spTree>
    <p:extLst>
      <p:ext uri="{BB962C8B-B14F-4D97-AF65-F5344CB8AC3E}">
        <p14:creationId xmlns:p14="http://schemas.microsoft.com/office/powerpoint/2010/main" val="4196851162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A852CC00-CEEF-3723-6F36-BBDE53B21F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6474505"/>
            <a:ext cx="2895600" cy="244475"/>
          </a:xfrm>
        </p:spPr>
        <p:txBody>
          <a:bodyPr/>
          <a:lstStyle/>
          <a:p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63158316-A6CC-3136-B896-D947F303423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95300" y="6474503"/>
            <a:ext cx="2133600" cy="246062"/>
          </a:xfrm>
        </p:spPr>
        <p:txBody>
          <a:bodyPr/>
          <a:lstStyle/>
          <a:p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6D98CE4-139E-8B34-B8BC-D2F82C23E1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97364" y="6484028"/>
            <a:ext cx="2133600" cy="246062"/>
          </a:xfrm>
        </p:spPr>
        <p:txBody>
          <a:bodyPr/>
          <a:lstStyle/>
          <a:p>
            <a:fld id="{F6C52ABF-3520-460E-8D10-D8087401F00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F367272-ED70-A94F-F64D-D1A2E2C6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82638"/>
            <a:ext cx="8153400" cy="476250"/>
          </a:xfrm>
        </p:spPr>
        <p:txBody>
          <a:bodyPr>
            <a:noAutofit/>
          </a:bodyPr>
          <a:lstStyle/>
          <a:p>
            <a:r>
              <a:rPr lang="en-US" dirty="0"/>
              <a:t>The Future of the US House</a:t>
            </a:r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D0DD9F75-FDB5-3EF5-0B29-58AB1AFF86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1626036"/>
            <a:ext cx="8153400" cy="4590037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Republicans currently have a 221-214 majority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Cook Report estimates 208 likely R, 203 likely D seats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Of the 24 tossups, 11 held by Dems, 13 held by GOP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Can vulnerable Republican incumbents win in deep blue states like New York and California with Trump on the ballot?</a:t>
            </a:r>
          </a:p>
        </p:txBody>
      </p:sp>
    </p:spTree>
    <p:extLst>
      <p:ext uri="{BB962C8B-B14F-4D97-AF65-F5344CB8AC3E}">
        <p14:creationId xmlns:p14="http://schemas.microsoft.com/office/powerpoint/2010/main" val="3108002216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" title="">
            <a:extLst>
              <a:ext uri="{FF2B5EF4-FFF2-40B4-BE49-F238E27FC236}">
                <a16:creationId xmlns:a16="http://schemas.microsoft.com/office/drawing/2014/main" id="{E32C0792-16C3-6496-607E-026AD4909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19" y="1801416"/>
            <a:ext cx="2681288" cy="1483519"/>
          </a:xfrm>
          <a:prstGeom prst="rect">
            <a:avLst/>
          </a:prstGeom>
        </p:spPr>
      </p:pic>
      <p:pic>
        <p:nvPicPr>
          <p:cNvPr id="15" name="Picture 14" descr="" title="">
            <a:extLst>
              <a:ext uri="{FF2B5EF4-FFF2-40B4-BE49-F238E27FC236}">
                <a16:creationId xmlns:a16="http://schemas.microsoft.com/office/drawing/2014/main" id="{F3F6CB7D-2471-FEC0-FA05-DDE5BD0AD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76" y="1801416"/>
            <a:ext cx="2681288" cy="1483519"/>
          </a:xfrm>
          <a:prstGeom prst="rect">
            <a:avLst/>
          </a:prstGeom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486E87E4-83F9-DA51-7845-9D6E522F9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19" y="3340894"/>
            <a:ext cx="2681288" cy="1768079"/>
          </a:xfrm>
          <a:prstGeom prst="rect">
            <a:avLst/>
          </a:prstGeom>
        </p:spPr>
      </p:pic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A9A2A4C-19FE-7F4F-09CF-568CB419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7" y="1115606"/>
            <a:ext cx="8153400" cy="41628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Why Trump will win…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E79D8E54-9BE8-87AD-333F-588E90793A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24200" y="5794775"/>
            <a:ext cx="2895600" cy="183356"/>
          </a:xfrm>
        </p:spPr>
        <p:txBody>
          <a:bodyPr wrap="square" anchor="t">
            <a:normAutofit fontScale="70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 altLang="en-US"/>
              <a:t>klgates.com</a:t>
            </a:r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F2D8417D-6EBC-82D4-75EC-ACD37EC342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95300" y="5794772"/>
            <a:ext cx="2133600" cy="184547"/>
          </a:xfrm>
        </p:spPr>
        <p:txBody>
          <a:bodyPr wrap="square" anchor="t">
            <a:normAutofit fontScale="70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 altLang="en-US"/>
              <a:t>2024</a:t>
            </a: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DA59E0A5-038D-42A3-145B-18CC45CC6E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97364" y="5801916"/>
            <a:ext cx="2133600" cy="184547"/>
          </a:xfrm>
        </p:spPr>
        <p:txBody>
          <a:bodyPr wrap="square" anchor="t">
            <a:normAutofit fontScale="70000" lnSpcReduction="20000"/>
          </a:bodyPr>
          <a:lstStyle/>
          <a:p>
            <a:pPr>
              <a:spcAft>
                <a:spcPts val="450"/>
              </a:spcAft>
              <a:defRPr/>
            </a:pPr>
            <a:fld id="{E8985155-A45C-4089-A89E-2A3E32B6F0E3}" type="slidenum">
              <a:rPr lang="en-US" altLang="en-US" smtClean="0"/>
              <a:pPr>
                <a:spcAft>
                  <a:spcPts val="450"/>
                </a:spcAft>
                <a:defRPr/>
              </a:pPr>
              <a:t>12</a:t>
            </a:fld>
            <a:endParaRPr lang="en-US" altLang="en-US"/>
          </a:p>
        </p:txBody>
      </p:sp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ACD4BE44-4490-F305-5A38-79270626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1801416"/>
            <a:ext cx="2640311" cy="14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E8EF2C47-F4FF-4867-F268-0ACD9E74E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7" y="3340894"/>
            <a:ext cx="2611164" cy="17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" title="">
            <a:extLst>
              <a:ext uri="{FF2B5EF4-FFF2-40B4-BE49-F238E27FC236}">
                <a16:creationId xmlns:a16="http://schemas.microsoft.com/office/drawing/2014/main" id="{35F45706-C6BB-F2D3-6260-72ACA33E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25" y="3340894"/>
            <a:ext cx="2677369" cy="17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79132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1923021-382F-9800-3D69-19090503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61472"/>
            <a:ext cx="8153400" cy="476250"/>
          </a:xfrm>
        </p:spPr>
        <p:txBody>
          <a:bodyPr>
            <a:noAutofit/>
          </a:bodyPr>
          <a:lstStyle/>
          <a:p>
            <a:r>
              <a:rPr lang="en-US" sz="3200" dirty="0"/>
              <a:t>Why Harris will win…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8E0E3005-10F7-5AA7-820C-92CDCFB6B6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18549" y="5544660"/>
            <a:ext cx="2307287" cy="15638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221213E7-6AEE-8E32-E940-DEB674795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4831" y="5544833"/>
            <a:ext cx="1700106" cy="157394"/>
          </a:xfrm>
        </p:spPr>
        <p:txBody>
          <a:bodyPr/>
          <a:lstStyle/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4E66A02F-9B96-B8F4-1001-9585EE58CD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36895" y="5551977"/>
            <a:ext cx="1700106" cy="157394"/>
          </a:xfrm>
        </p:spPr>
        <p:txBody>
          <a:bodyPr/>
          <a:lstStyle/>
          <a:p>
            <a:pPr>
              <a:defRPr/>
            </a:pPr>
            <a:fld id="{F6C52ABF-3520-460E-8D10-D8087401F00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C2F2F3DB-A0FE-69C0-EF7D-B071A2E91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3013" r="11939" b="32104"/>
          <a:stretch/>
        </p:blipFill>
        <p:spPr>
          <a:xfrm>
            <a:off x="426027" y="3826310"/>
            <a:ext cx="1861044" cy="1287962"/>
          </a:xfrm>
          <a:prstGeom prst="rect">
            <a:avLst/>
          </a:prstGeom>
        </p:spPr>
      </p:pic>
      <p:pic>
        <p:nvPicPr>
          <p:cNvPr id="14" name="Picture 13" descr="" title="">
            <a:extLst>
              <a:ext uri="{FF2B5EF4-FFF2-40B4-BE49-F238E27FC236}">
                <a16:creationId xmlns:a16="http://schemas.microsoft.com/office/drawing/2014/main" id="{C6482883-893C-AD2B-C1AB-6193740B1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2828" r="11939" b="33394"/>
          <a:stretch/>
        </p:blipFill>
        <p:spPr>
          <a:xfrm>
            <a:off x="6148565" y="2369019"/>
            <a:ext cx="1861044" cy="1234787"/>
          </a:xfrm>
          <a:prstGeom prst="rect">
            <a:avLst/>
          </a:prstGeom>
        </p:spPr>
      </p:pic>
      <p:pic>
        <p:nvPicPr>
          <p:cNvPr id="18" name="Picture 17" descr="" title="">
            <a:extLst>
              <a:ext uri="{FF2B5EF4-FFF2-40B4-BE49-F238E27FC236}">
                <a16:creationId xmlns:a16="http://schemas.microsoft.com/office/drawing/2014/main" id="{6C5E39EC-B299-D6EB-9801-ED1E214D6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2666" r="12424" b="33556"/>
          <a:stretch/>
        </p:blipFill>
        <p:spPr>
          <a:xfrm>
            <a:off x="426027" y="2322411"/>
            <a:ext cx="1861044" cy="1234787"/>
          </a:xfrm>
          <a:prstGeom prst="rect">
            <a:avLst/>
          </a:prstGeom>
        </p:spPr>
      </p:pic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56E15573-6573-A0F8-7700-67960236A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3462" y="2369019"/>
            <a:ext cx="2088492" cy="2644344"/>
          </a:xfrm>
          <a:prstGeom prst="rect">
            <a:avLst/>
          </a:prstGeom>
        </p:spPr>
      </p:pic>
      <p:pic>
        <p:nvPicPr>
          <p:cNvPr id="2050" name="Picture 2" descr="" title="">
            <a:extLst>
              <a:ext uri="{FF2B5EF4-FFF2-40B4-BE49-F238E27FC236}">
                <a16:creationId xmlns:a16="http://schemas.microsoft.com/office/drawing/2014/main" id="{7D2EC573-F06E-D727-6CAA-99B2A6A0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65" y="3749587"/>
            <a:ext cx="2028825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40394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4292E79-DE6D-B248-5B16-76117391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Post Election Predictions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A6BA5B32-2C42-1DE6-3D6A-636D7F6880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40F083D1-8F0C-4404-288F-437FE72D49A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75675894-767B-7AED-3CBB-86C1430AF2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6C52ABF-3520-460E-8D10-D8087401F00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706EF566-B9C6-E926-0948-DF9B57FA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5" b="27253"/>
          <a:stretch/>
        </p:blipFill>
        <p:spPr>
          <a:xfrm>
            <a:off x="1779876" y="1906406"/>
            <a:ext cx="5584248" cy="37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788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5CD4C2D-3008-32A0-2611-458597F3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Financial Services Snapshot in 2025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717910D2-6964-8C9F-A579-14EC1BA686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FA7E0CBC-33C5-5B55-6B90-A18DBB37AC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4B034443-1850-1A0B-DE05-65D30C14D1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6C52ABF-3520-460E-8D10-D8087401F00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533048DF-E6DE-98F9-A17B-F0E59D5F15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With President Harris, expect…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Continuing Biden priorities at SEC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Expanded focus on </a:t>
            </a:r>
            <a:r>
              <a:rPr lang="en-US" dirty="0" err="1"/>
              <a:t>ESG</a:t>
            </a:r>
            <a:r>
              <a:rPr lang="en-US" dirty="0"/>
              <a:t>, possible Scope 3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Aggressive CFPB</a:t>
            </a:r>
          </a:p>
          <a:p>
            <a:r>
              <a:rPr lang="en-US" b="1" dirty="0"/>
              <a:t>With President Trump, expect…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Basel III Endgame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Lighter touch from regulators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Pro-crypto policies</a:t>
            </a:r>
          </a:p>
        </p:txBody>
      </p:sp>
    </p:spTree>
    <p:extLst>
      <p:ext uri="{BB962C8B-B14F-4D97-AF65-F5344CB8AC3E}">
        <p14:creationId xmlns:p14="http://schemas.microsoft.com/office/powerpoint/2010/main" val="2271016714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FBEF645-AAA5-029B-8D05-7746CB78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50343"/>
            <a:ext cx="8153400" cy="476250"/>
          </a:xfrm>
        </p:spPr>
        <p:txBody>
          <a:bodyPr>
            <a:noAutofit/>
          </a:bodyPr>
          <a:lstStyle/>
          <a:p>
            <a:r>
              <a:rPr lang="en-US" sz="2800" dirty="0"/>
              <a:t>Other Things to Consider No Matter Who Wins</a:t>
            </a:r>
          </a:p>
        </p:txBody>
      </p:sp>
      <p:sp>
        <p:nvSpPr>
          <p:cNvPr id="3" name="Footer Placeholder 2" descr="" title="">
            <a:extLst>
              <a:ext uri="{FF2B5EF4-FFF2-40B4-BE49-F238E27FC236}">
                <a16:creationId xmlns:a16="http://schemas.microsoft.com/office/drawing/2014/main" id="{8BE45E1A-CCA3-97A1-8625-D461BD25BF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B80B764C-5A29-800E-709A-B28900E541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158F254A-8341-18C5-60BF-637CF2ACF5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6C52ABF-3520-460E-8D10-D8087401F00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DA6862F6-6F1A-B103-4947-C1F7BD0FE4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1783426"/>
            <a:ext cx="8153400" cy="3925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government will still need to be 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debt ceiling will still hit on January 2,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AI, China, and the growing debt will still need comprehensive, bipartisan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25" dirty="0"/>
              <a:t>Most provisions from 2017 tax cuts are still expiring in 2025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i="1" dirty="0"/>
              <a:t>SALT cap, small biz deductions, AMT, estate taxes</a:t>
            </a:r>
          </a:p>
        </p:txBody>
      </p:sp>
    </p:spTree>
    <p:extLst>
      <p:ext uri="{BB962C8B-B14F-4D97-AF65-F5344CB8AC3E}">
        <p14:creationId xmlns:p14="http://schemas.microsoft.com/office/powerpoint/2010/main" val="278111080"/>
      </p:ext>
    </p:extLst>
  </p:cSld>
  <p:clrMapOvr>
    <a:masterClrMapping/>
  </p:clrMapOvr>
</p:sld>
</file>

<file path=ppt/slides/slide1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Basic Truth</a:t>
            </a:r>
          </a:p>
        </p:txBody>
      </p:sp>
      <p:sp>
        <p:nvSpPr>
          <p:cNvPr id="3" name="Footer Placeholder 2" descr="" title=""/>
          <p:cNvSpPr>
            <a:spLocks noGrp="1"/>
          </p:cNvSpPr>
          <p:nvPr>
            <p:ph type="ftr" sz="quarter" idx="4294967295"/>
          </p:nvPr>
        </p:nvSpPr>
        <p:spPr>
          <a:xfrm>
            <a:off x="0" y="5794773"/>
            <a:ext cx="2895600" cy="183356"/>
          </a:xfrm>
        </p:spPr>
        <p:txBody>
          <a:bodyPr/>
          <a:lstStyle/>
          <a:p>
            <a:pPr>
              <a:defRPr/>
            </a:pPr>
            <a:r>
              <a:rPr lang="en-US" altLang="en-US"/>
              <a:t>klgates.com</a:t>
            </a:r>
            <a:endParaRPr lang="en-US" altLang="en-US" dirty="0"/>
          </a:p>
        </p:txBody>
      </p:sp>
      <p:sp>
        <p:nvSpPr>
          <p:cNvPr id="5" name="Slide Number Placeholder 4" descr="" title=""/>
          <p:cNvSpPr>
            <a:spLocks noGrp="1"/>
          </p:cNvSpPr>
          <p:nvPr>
            <p:ph type="sldNum" sz="quarter" idx="4294967295"/>
          </p:nvPr>
        </p:nvSpPr>
        <p:spPr>
          <a:xfrm>
            <a:off x="7010400" y="5801916"/>
            <a:ext cx="2133600" cy="184547"/>
          </a:xfrm>
        </p:spPr>
        <p:txBody>
          <a:bodyPr/>
          <a:lstStyle/>
          <a:p>
            <a:pPr>
              <a:defRPr/>
            </a:pPr>
            <a:fld id="{F6C52ABF-3520-460E-8D10-D8087401F00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 descr="" title="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r="10317"/>
          <a:stretch/>
        </p:blipFill>
        <p:spPr>
          <a:xfrm>
            <a:off x="2198023" y="2174422"/>
            <a:ext cx="4594664" cy="3161620"/>
          </a:xfrm>
          <a:prstGeom prst="rect">
            <a:avLst/>
          </a:prstGeom>
        </p:spPr>
      </p:pic>
      <p:pic>
        <p:nvPicPr>
          <p:cNvPr id="9" name="Picture 8" descr="" title="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2840" r="27461" b="4074"/>
          <a:stretch/>
        </p:blipFill>
        <p:spPr>
          <a:xfrm>
            <a:off x="3652021" y="2881993"/>
            <a:ext cx="1872287" cy="17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2883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 descr="" title="">
            <a:extLst>
              <a:ext uri="{FF2B5EF4-FFF2-40B4-BE49-F238E27FC236}">
                <a16:creationId xmlns:a16="http://schemas.microsoft.com/office/drawing/2014/main" id="{3DAEF03B-26DB-564E-67FA-12B89F3305A5}"/>
              </a:ext>
            </a:extLst>
          </p:cNvPr>
          <p:cNvSpPr txBox="1">
            <a:spLocks noChangeArrowheads="1"/>
          </p:cNvSpPr>
          <p:nvPr/>
        </p:nvSpPr>
        <p:spPr>
          <a:xfrm>
            <a:off x="1125669" y="2738158"/>
            <a:ext cx="6892663" cy="2365001"/>
          </a:xfrm>
          <a:prstGeom prst="rect">
            <a:avLst/>
          </a:prstGeom>
          <a:solidFill>
            <a:schemeClr val="accent1"/>
          </a:solidFill>
        </p:spPr>
        <p:txBody>
          <a:bodyPr vert="horz" lIns="189000" tIns="189000" rIns="189000" bIns="189000" rtlCol="0" anchor="t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Osaka" pitchFamily="1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4500" kern="0" dirty="0">
                <a:solidFill>
                  <a:srgbClr val="FFFFFF"/>
                </a:solidFill>
              </a:rPr>
              <a:t>CLOSING REMARKS</a:t>
            </a:r>
            <a:endParaRPr kumimoji="0" lang="en-AU" alt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Asset Management and Investment Funds</a:t>
            </a:r>
            <a:br>
              <a:rPr kumimoji="0" lang="en-AU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AU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Fall Conference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 Gothic LT Std Cn" panose="00000506000000000000" pitchFamily="50" charset="0"/>
              <a:ea typeface="+mj-ea"/>
              <a:cs typeface="+mj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12 September 2024</a:t>
            </a:r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6222515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 sz="quarter"/>
          </p:nvPr>
        </p:nvSpPr>
        <p:spPr>
          <a:xfrm>
            <a:off x="597805" y="3818488"/>
            <a:ext cx="7948390" cy="581858"/>
          </a:xfrm>
        </p:spPr>
        <p:txBody>
          <a:bodyPr/>
          <a:lstStyle/>
          <a:p>
            <a:r>
              <a:rPr lang="en-US" sz="3600" dirty="0"/>
              <a:t>Welcome &amp; Introductory Remarks</a:t>
            </a:r>
          </a:p>
        </p:txBody>
      </p:sp>
      <p:sp>
        <p:nvSpPr>
          <p:cNvPr id="4" name="Text Placeholder 3" descr="" title=""/>
          <p:cNvSpPr>
            <a:spLocks noGrp="1"/>
          </p:cNvSpPr>
          <p:nvPr>
            <p:ph type="body" sz="quarter" idx="11"/>
          </p:nvPr>
        </p:nvSpPr>
        <p:spPr>
          <a:xfrm>
            <a:off x="597805" y="4510115"/>
            <a:ext cx="8206548" cy="1031149"/>
          </a:xfrm>
        </p:spPr>
        <p:txBody>
          <a:bodyPr/>
          <a:lstStyle/>
          <a:p>
            <a:r>
              <a:rPr lang="en-US" b="1" dirty="0"/>
              <a:t>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Mike Caccese – Firm Chairman and Practice Area Leader,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Clair Pagnano – Practice Area Leader, K&amp;L Gates</a:t>
            </a:r>
          </a:p>
        </p:txBody>
      </p:sp>
    </p:spTree>
    <p:extLst>
      <p:ext uri="{BB962C8B-B14F-4D97-AF65-F5344CB8AC3E}">
        <p14:creationId xmlns:p14="http://schemas.microsoft.com/office/powerpoint/2010/main" val="80246168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 sz="quarter"/>
          </p:nvPr>
        </p:nvSpPr>
        <p:spPr>
          <a:xfrm>
            <a:off x="406908" y="3809071"/>
            <a:ext cx="8330184" cy="581858"/>
          </a:xfrm>
        </p:spPr>
        <p:txBody>
          <a:bodyPr/>
          <a:lstStyle/>
          <a:p>
            <a:r>
              <a:rPr lang="en-US" sz="3600" dirty="0"/>
              <a:t>Private Funds and Alternative Assets</a:t>
            </a:r>
          </a:p>
        </p:txBody>
      </p:sp>
      <p:sp>
        <p:nvSpPr>
          <p:cNvPr id="4" name="Text Placeholder 3" descr="" title=""/>
          <p:cNvSpPr>
            <a:spLocks noGrp="1"/>
          </p:cNvSpPr>
          <p:nvPr>
            <p:ph type="body" sz="quarter" idx="11"/>
          </p:nvPr>
        </p:nvSpPr>
        <p:spPr>
          <a:xfrm>
            <a:off x="406908" y="4390929"/>
            <a:ext cx="8206548" cy="1807502"/>
          </a:xfrm>
        </p:spPr>
        <p:txBody>
          <a:bodyPr/>
          <a:lstStyle/>
          <a:p>
            <a:r>
              <a:rPr lang="en-US" b="1" dirty="0"/>
              <a:t>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TJ Bright – Partner,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Nick </a:t>
            </a:r>
            <a:r>
              <a:rPr lang="en-US" dirty="0" err="1"/>
              <a:t>Careklas</a:t>
            </a:r>
            <a:r>
              <a:rPr lang="en-US" dirty="0"/>
              <a:t> – Managing Director, </a:t>
            </a:r>
            <a:r>
              <a:rPr lang="en-US" dirty="0" err="1"/>
              <a:t>LongWater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Phil Greenberg – General Manager, Pension Investments (Head of Alternative Assets), U.S.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Kenneth Holston – Partner, K&amp;L Gates</a:t>
            </a:r>
          </a:p>
        </p:txBody>
      </p:sp>
    </p:spTree>
    <p:extLst>
      <p:ext uri="{BB962C8B-B14F-4D97-AF65-F5344CB8AC3E}">
        <p14:creationId xmlns:p14="http://schemas.microsoft.com/office/powerpoint/2010/main" val="3200608837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 sz="quarter"/>
          </p:nvPr>
        </p:nvSpPr>
        <p:spPr>
          <a:xfrm>
            <a:off x="432693" y="3809071"/>
            <a:ext cx="8278614" cy="581858"/>
          </a:xfrm>
        </p:spPr>
        <p:txBody>
          <a:bodyPr/>
          <a:lstStyle/>
          <a:p>
            <a:r>
              <a:rPr lang="en-US" sz="3200" dirty="0"/>
              <a:t>Exploring The Current State of the Registered Fund Industry</a:t>
            </a:r>
          </a:p>
        </p:txBody>
      </p:sp>
      <p:sp>
        <p:nvSpPr>
          <p:cNvPr id="4" name="Text Placeholder 3" descr="" title=""/>
          <p:cNvSpPr>
            <a:spLocks noGrp="1"/>
          </p:cNvSpPr>
          <p:nvPr>
            <p:ph type="body" sz="quarter" idx="11"/>
          </p:nvPr>
        </p:nvSpPr>
        <p:spPr>
          <a:xfrm>
            <a:off x="432693" y="4724323"/>
            <a:ext cx="8206548" cy="1807502"/>
          </a:xfrm>
        </p:spPr>
        <p:txBody>
          <a:bodyPr/>
          <a:lstStyle/>
          <a:p>
            <a:r>
              <a:rPr lang="en-US" b="1" dirty="0"/>
              <a:t>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Clair Pagnano – Practice Area Leader, </a:t>
            </a:r>
            <a:r>
              <a:rPr lang="en-US" dirty="0" err="1"/>
              <a:t>K&amp;L</a:t>
            </a:r>
            <a:r>
              <a:rPr lang="en-US" dirty="0"/>
              <a:t>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Lance Dial – Partner,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 Gilmartin – Partner, </a:t>
            </a:r>
            <a:r>
              <a:rPr lang="en-US" dirty="0" err="1"/>
              <a:t>K&amp;L</a:t>
            </a:r>
            <a:r>
              <a:rPr lang="en-US" dirty="0"/>
              <a:t>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Douglas </a:t>
            </a:r>
            <a:r>
              <a:rPr lang="en-US" dirty="0" err="1"/>
              <a:t>Charton</a:t>
            </a:r>
            <a:r>
              <a:rPr lang="en-US" dirty="0"/>
              <a:t> – Chief Legal Officer, GMO Trust </a:t>
            </a:r>
            <a:r>
              <a:rPr lang="en-US"/>
              <a:t>and Senior Counsel, GMO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51566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descr="" title="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 dirty="0"/>
              <a:t>klgates.com</a:t>
            </a:r>
          </a:p>
        </p:txBody>
      </p:sp>
      <p:sp>
        <p:nvSpPr>
          <p:cNvPr id="5" name="Date Placeholder 4" descr="" title="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6" name="Slide Number Placeholder 5" descr="" title="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C52ABF-3520-460E-8D10-D8087401F00B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8" name="Title 7" descr="" titl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The Names Rule</a:t>
            </a:r>
          </a:p>
        </p:txBody>
      </p:sp>
      <p:sp>
        <p:nvSpPr>
          <p:cNvPr id="9" name="Text Placeholder 8" descr="" title=""/>
          <p:cNvSpPr>
            <a:spLocks noGrp="1"/>
          </p:cNvSpPr>
          <p:nvPr>
            <p:ph type="body" sz="quarter" idx="17"/>
          </p:nvPr>
        </p:nvSpPr>
        <p:spPr>
          <a:xfrm>
            <a:off x="495300" y="1385891"/>
            <a:ext cx="8153400" cy="459003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/>
              <a:t>Expansion of scope </a:t>
            </a:r>
            <a:r>
              <a:rPr lang="en-AU" sz="2000" dirty="0"/>
              <a:t>applying </a:t>
            </a:r>
            <a:r>
              <a:rPr lang="en-US" sz="2000" dirty="0"/>
              <a:t>80% investment policy requirement to any fund name with terms suggesting the fund focuses in </a:t>
            </a:r>
            <a:r>
              <a:rPr lang="en-US" sz="2000" u="sng" dirty="0"/>
              <a:t>investments that have, or whose issuers have, “particular characteristics”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600" b="1" dirty="0"/>
              <a:t>“Particular characteristics”</a:t>
            </a:r>
            <a:r>
              <a:rPr lang="en-US" sz="1600" dirty="0"/>
              <a:t> are not defined, but will be recognized as any feature, quality, or attribute that suggests an investment focus (e.g., growth, value, </a:t>
            </a:r>
            <a:r>
              <a:rPr lang="en-US" sz="1600" dirty="0" err="1"/>
              <a:t>ESG</a:t>
            </a:r>
            <a:r>
              <a:rPr lang="en-US" sz="1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Enhanced prospectus disclosure</a:t>
            </a:r>
            <a:r>
              <a:rPr lang="en-US" sz="2000" dirty="0"/>
              <a:t> to define terms used in a fund’s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“Antithetical” investments</a:t>
            </a:r>
            <a:r>
              <a:rPr lang="en-US" sz="2000" dirty="0"/>
              <a:t> cannot be substantial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Closed-end funds that are not exchange listed </a:t>
            </a:r>
            <a:r>
              <a:rPr lang="en-US" sz="2000" dirty="0"/>
              <a:t>will face burdensome requirements when changing names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Form N-PORT </a:t>
            </a:r>
            <a:r>
              <a:rPr lang="en-US" sz="2000" dirty="0"/>
              <a:t>reporting marking every investment as in or out of the fund’s “80% basket”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9043732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descr="" title="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 dirty="0"/>
              <a:t>klgates.com</a:t>
            </a:r>
          </a:p>
        </p:txBody>
      </p:sp>
      <p:sp>
        <p:nvSpPr>
          <p:cNvPr id="5" name="Date Placeholder 4" descr="" title="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en-US"/>
              <a:t>2024</a:t>
            </a:r>
            <a:endParaRPr lang="en-US" altLang="en-US" dirty="0"/>
          </a:p>
        </p:txBody>
      </p:sp>
      <p:sp>
        <p:nvSpPr>
          <p:cNvPr id="6" name="Slide Number Placeholder 5" descr="" title="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C52ABF-3520-460E-8D10-D8087401F00B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8" name="Title 7" descr="" titl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Open-End Fund Liquidity</a:t>
            </a:r>
          </a:p>
        </p:txBody>
      </p:sp>
      <p:sp>
        <p:nvSpPr>
          <p:cNvPr id="9" name="Text Placeholder 8" descr="" title=""/>
          <p:cNvSpPr>
            <a:spLocks noGrp="1"/>
          </p:cNvSpPr>
          <p:nvPr>
            <p:ph type="body" sz="quarter" idx="17"/>
          </p:nvPr>
        </p:nvSpPr>
        <p:spPr>
          <a:xfrm>
            <a:off x="495300" y="1395127"/>
            <a:ext cx="8153400" cy="45900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1" dirty="0"/>
              <a:t>Form N-PORT </a:t>
            </a:r>
            <a:r>
              <a:rPr lang="en-AU" sz="2400" dirty="0"/>
              <a:t>will be filed monthly, </a:t>
            </a:r>
            <a:r>
              <a:rPr lang="en-US" sz="2400" dirty="0"/>
              <a:t>30 days after month-end (rather than filing 60 days after quarter-end) and all monthly data will be public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Form N-CEN </a:t>
            </a:r>
            <a:r>
              <a:rPr lang="en-US" sz="2400" dirty="0"/>
              <a:t>will require identifying information about liquidity service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Liquidity Risk Management Program Guidance</a:t>
            </a:r>
            <a:r>
              <a:rPr lang="en-US" sz="2400" dirty="0"/>
              <a:t>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AU" sz="1800" dirty="0"/>
              <a:t>Intra-month changes to liquidity classifications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AU" sz="1800" dirty="0"/>
              <a:t>Meaning of “cash”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AU" sz="1800" dirty="0"/>
              <a:t>Highly Liquid Investment Minimums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="1" u="sng" dirty="0"/>
              <a:t>No Swing Pricing or Hard Close, </a:t>
            </a:r>
            <a:r>
              <a:rPr lang="en-AU" sz="2400" b="1" i="1" u="sng" dirty="0"/>
              <a:t>For Now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4064172372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 sz="quarter"/>
          </p:nvPr>
        </p:nvSpPr>
        <p:spPr>
          <a:xfrm>
            <a:off x="490702" y="3799927"/>
            <a:ext cx="8461709" cy="581858"/>
          </a:xfrm>
        </p:spPr>
        <p:txBody>
          <a:bodyPr/>
          <a:lstStyle/>
          <a:p>
            <a:r>
              <a:rPr lang="en-US" dirty="0"/>
              <a:t>Technology and Trading</a:t>
            </a:r>
          </a:p>
        </p:txBody>
      </p:sp>
      <p:sp>
        <p:nvSpPr>
          <p:cNvPr id="4" name="Text Placeholder 3" descr="" title=""/>
          <p:cNvSpPr>
            <a:spLocks noGrp="1"/>
          </p:cNvSpPr>
          <p:nvPr>
            <p:ph type="body" sz="quarter" idx="11"/>
          </p:nvPr>
        </p:nvSpPr>
        <p:spPr>
          <a:xfrm>
            <a:off x="618283" y="4482369"/>
            <a:ext cx="8206548" cy="1807502"/>
          </a:xfrm>
        </p:spPr>
        <p:txBody>
          <a:bodyPr/>
          <a:lstStyle/>
          <a:p>
            <a:r>
              <a:rPr lang="en-US" b="1" dirty="0"/>
              <a:t>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Kerr – Partner,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Ryan </a:t>
            </a:r>
            <a:r>
              <a:rPr lang="en-US" dirty="0" err="1"/>
              <a:t>Louvar</a:t>
            </a:r>
            <a:r>
              <a:rPr lang="en-US" dirty="0"/>
              <a:t> – Chief Legal Officer and Head of Business and Legal Affairs, Digital Assets,  WisdomTree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Melissa McKay – SVP and Head of Global Markets Legal, State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Matt Rogers – Of Counsel, K&amp;L Gates</a:t>
            </a:r>
          </a:p>
        </p:txBody>
      </p:sp>
    </p:spTree>
    <p:extLst>
      <p:ext uri="{BB962C8B-B14F-4D97-AF65-F5344CB8AC3E}">
        <p14:creationId xmlns:p14="http://schemas.microsoft.com/office/powerpoint/2010/main" val="359786406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 sz="quarter"/>
          </p:nvPr>
        </p:nvSpPr>
        <p:spPr>
          <a:xfrm>
            <a:off x="468726" y="3763624"/>
            <a:ext cx="8206548" cy="581858"/>
          </a:xfrm>
        </p:spPr>
        <p:txBody>
          <a:bodyPr/>
          <a:lstStyle/>
          <a:p>
            <a:r>
              <a:rPr lang="en-US" dirty="0"/>
              <a:t>Regulatory</a:t>
            </a:r>
          </a:p>
        </p:txBody>
      </p:sp>
      <p:sp>
        <p:nvSpPr>
          <p:cNvPr id="4" name="Text Placeholder 3" descr="" title=""/>
          <p:cNvSpPr>
            <a:spLocks noGrp="1"/>
          </p:cNvSpPr>
          <p:nvPr>
            <p:ph type="body" sz="quarter" idx="11"/>
          </p:nvPr>
        </p:nvSpPr>
        <p:spPr>
          <a:xfrm>
            <a:off x="468726" y="4356708"/>
            <a:ext cx="8206548" cy="1807502"/>
          </a:xfrm>
        </p:spPr>
        <p:txBody>
          <a:bodyPr/>
          <a:lstStyle/>
          <a:p>
            <a:r>
              <a:rPr lang="en-US" b="1" dirty="0"/>
              <a:t>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Lance Dial – Partner,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Pamela Grossetti – Partner,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Pablo Man – Partner, K&amp;L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Jamie Peterson – Director, Iron Road</a:t>
            </a:r>
          </a:p>
        </p:txBody>
      </p:sp>
    </p:spTree>
    <p:extLst>
      <p:ext uri="{BB962C8B-B14F-4D97-AF65-F5344CB8AC3E}">
        <p14:creationId xmlns:p14="http://schemas.microsoft.com/office/powerpoint/2010/main" val="203779241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 descr="" title=""/>
          <p:cNvSpPr>
            <a:spLocks noGrp="1"/>
          </p:cNvSpPr>
          <p:nvPr>
            <p:ph type="ctrTitle" sz="quarter"/>
          </p:nvPr>
        </p:nvSpPr>
        <p:spPr>
          <a:xfrm>
            <a:off x="470940" y="2653375"/>
            <a:ext cx="4492946" cy="1711253"/>
          </a:xfrm>
        </p:spPr>
        <p:txBody>
          <a:bodyPr/>
          <a:lstStyle/>
          <a:p>
            <a:r>
              <a:rPr lang="en-AU" sz="3600" dirty="0">
                <a:latin typeface="Trade Gothic Next Heavy" panose="020B0903040303020004" pitchFamily="34" charset="0"/>
              </a:rPr>
              <a:t>Predictions about U.S. Politics &amp; Policy in 2024</a:t>
            </a:r>
          </a:p>
        </p:txBody>
      </p:sp>
      <p:sp>
        <p:nvSpPr>
          <p:cNvPr id="16" name="Text Placeholder 15" descr="" title=""/>
          <p:cNvSpPr>
            <a:spLocks noGrp="1"/>
          </p:cNvSpPr>
          <p:nvPr>
            <p:ph type="body" sz="quarter" idx="11"/>
          </p:nvPr>
        </p:nvSpPr>
        <p:spPr>
          <a:xfrm>
            <a:off x="536253" y="4572958"/>
            <a:ext cx="4359020" cy="616745"/>
          </a:xfrm>
        </p:spPr>
        <p:txBody>
          <a:bodyPr>
            <a:noAutofit/>
          </a:bodyPr>
          <a:lstStyle/>
          <a:p>
            <a:r>
              <a:rPr lang="en-AU" sz="1350" dirty="0"/>
              <a:t>Presented by</a:t>
            </a:r>
          </a:p>
          <a:p>
            <a:r>
              <a:rPr lang="en-AU" sz="1350" b="1" dirty="0"/>
              <a:t>Ryan Carney </a:t>
            </a:r>
            <a:r>
              <a:rPr lang="en-AU" sz="1350" dirty="0"/>
              <a:t>– Government Affairs Advisor, K&amp;L Gates</a:t>
            </a:r>
          </a:p>
          <a:p>
            <a:r>
              <a:rPr lang="en-AU" sz="1350" b="1" dirty="0"/>
              <a:t>Joseph Trahern </a:t>
            </a:r>
            <a:r>
              <a:rPr lang="en-AU" sz="1350" dirty="0"/>
              <a:t>– Of Counsel, K&amp;L Gates</a:t>
            </a:r>
          </a:p>
        </p:txBody>
      </p:sp>
    </p:spTree>
    <p:extLst>
      <p:ext uri="{BB962C8B-B14F-4D97-AF65-F5344CB8AC3E}">
        <p14:creationId xmlns:p14="http://schemas.microsoft.com/office/powerpoint/2010/main" val="90468617"/>
      </p:ext>
    </p:extLst>
  </p:cSld>
  <p:clrMapOvr>
    <a:masterClrMapping/>
  </p:clrMapOvr>
</p:sld>
</file>

<file path=ppt/theme/theme1.xml><?xml version="1.0" encoding="utf-8"?>
<a:theme xmlns:a="http://schemas.openxmlformats.org/drawingml/2006/main" name="KLG PPT Presentation Template">
  <a:themeElements>
    <a:clrScheme name="KLG Colours 2">
      <a:dk1>
        <a:srgbClr val="51626F"/>
      </a:dk1>
      <a:lt1>
        <a:srgbClr val="FFFFFF"/>
      </a:lt1>
      <a:dk2>
        <a:srgbClr val="23526E"/>
      </a:dk2>
      <a:lt2>
        <a:srgbClr val="D3D8DB"/>
      </a:lt2>
      <a:accent1>
        <a:srgbClr val="0094B3"/>
      </a:accent1>
      <a:accent2>
        <a:srgbClr val="E66E32"/>
      </a:accent2>
      <a:accent3>
        <a:srgbClr val="23526E"/>
      </a:accent3>
      <a:accent4>
        <a:srgbClr val="B6BF00"/>
      </a:accent4>
      <a:accent5>
        <a:srgbClr val="C33248"/>
      </a:accent5>
      <a:accent6>
        <a:srgbClr val="622567"/>
      </a:accent6>
      <a:hlink>
        <a:srgbClr val="0094B3"/>
      </a:hlink>
      <a:folHlink>
        <a:srgbClr val="90A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Main Slides 1">
        <a:dk1>
          <a:srgbClr val="51626F"/>
        </a:dk1>
        <a:lt1>
          <a:srgbClr val="FFFFFF"/>
        </a:lt1>
        <a:dk2>
          <a:srgbClr val="0094B3"/>
        </a:dk2>
        <a:lt2>
          <a:srgbClr val="51626F"/>
        </a:lt2>
        <a:accent1>
          <a:srgbClr val="E66E32"/>
        </a:accent1>
        <a:accent2>
          <a:srgbClr val="EEAF30"/>
        </a:accent2>
        <a:accent3>
          <a:srgbClr val="FFFFFF"/>
        </a:accent3>
        <a:accent4>
          <a:srgbClr val="44535E"/>
        </a:accent4>
        <a:accent5>
          <a:srgbClr val="F0BAAD"/>
        </a:accent5>
        <a:accent6>
          <a:srgbClr val="D89E2A"/>
        </a:accent6>
        <a:hlink>
          <a:srgbClr val="0094B3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Template_2023 [Read-Only]" id="{B10A7876-60E8-4678-902F-702E151CEB6B}" vid="{FC17D78A-0254-4E9D-A8BE-5792E74ADF7D}"/>
    </a:ext>
  </a:extLst>
</a:theme>
</file>

<file path=ppt/theme/theme4.xml><?xml version="1.0" encoding="utf-8"?>
<a:theme xmlns:a="http://schemas.openxmlformats.org/drawingml/2006/main" name="KLG General Template">
  <a:themeElements>
    <a:clrScheme name="KLG Colours 2">
      <a:dk1>
        <a:srgbClr val="51626F"/>
      </a:dk1>
      <a:lt1>
        <a:srgbClr val="FFFFFF"/>
      </a:lt1>
      <a:dk2>
        <a:srgbClr val="23526E"/>
      </a:dk2>
      <a:lt2>
        <a:srgbClr val="D3D8DB"/>
      </a:lt2>
      <a:accent1>
        <a:srgbClr val="0094B3"/>
      </a:accent1>
      <a:accent2>
        <a:srgbClr val="E66E32"/>
      </a:accent2>
      <a:accent3>
        <a:srgbClr val="23526E"/>
      </a:accent3>
      <a:accent4>
        <a:srgbClr val="B6BF00"/>
      </a:accent4>
      <a:accent5>
        <a:srgbClr val="C33248"/>
      </a:accent5>
      <a:accent6>
        <a:srgbClr val="622567"/>
      </a:accent6>
      <a:hlink>
        <a:srgbClr val="0094B3"/>
      </a:hlink>
      <a:folHlink>
        <a:srgbClr val="90A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Main Slides 1">
        <a:dk1>
          <a:srgbClr val="51626F"/>
        </a:dk1>
        <a:lt1>
          <a:srgbClr val="FFFFFF"/>
        </a:lt1>
        <a:dk2>
          <a:srgbClr val="0094B3"/>
        </a:dk2>
        <a:lt2>
          <a:srgbClr val="51626F"/>
        </a:lt2>
        <a:accent1>
          <a:srgbClr val="E66E32"/>
        </a:accent1>
        <a:accent2>
          <a:srgbClr val="EEAF30"/>
        </a:accent2>
        <a:accent3>
          <a:srgbClr val="FFFFFF"/>
        </a:accent3>
        <a:accent4>
          <a:srgbClr val="44535E"/>
        </a:accent4>
        <a:accent5>
          <a:srgbClr val="F0BAAD"/>
        </a:accent5>
        <a:accent6>
          <a:srgbClr val="D89E2A"/>
        </a:accent6>
        <a:hlink>
          <a:srgbClr val="0094B3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NERAL_PPT_Template_2024" id="{C34903EA-3E94-4E6D-A09D-3BE8ED61AAB1}" vid="{A10490D4-8746-4302-B21C-6681ED3D95BE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ustom 1">
      <a:dk1>
        <a:srgbClr val="51626F"/>
      </a:dk1>
      <a:lt1>
        <a:srgbClr val="FFFFFF"/>
      </a:lt1>
      <a:dk2>
        <a:srgbClr val="0094B3"/>
      </a:dk2>
      <a:lt2>
        <a:srgbClr val="23526E"/>
      </a:lt2>
      <a:accent1>
        <a:srgbClr val="E66E32"/>
      </a:accent1>
      <a:accent2>
        <a:srgbClr val="C33248"/>
      </a:accent2>
      <a:accent3>
        <a:srgbClr val="622567"/>
      </a:accent3>
      <a:accent4>
        <a:srgbClr val="5B8845"/>
      </a:accent4>
      <a:accent5>
        <a:srgbClr val="EEAF30"/>
      </a:accent5>
      <a:accent6>
        <a:srgbClr val="B6BF00"/>
      </a:accent6>
      <a:hlink>
        <a:srgbClr val="0094B3"/>
      </a:hlink>
      <a:folHlink>
        <a:srgbClr val="2352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1900-01-01T05:00:00.0000000Z</lastPrinted>
  <dcterms:created xsi:type="dcterms:W3CDTF">2024-09-16T18:39:55.0000000Z</dcterms:created>
  <dcterms:modified xsi:type="dcterms:W3CDTF">2024-09-16T18:39:55.0000000Z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